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7" r:id="rId7"/>
    <p:sldId id="269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9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8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7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0AC0-E590-6640-8A90-F0FB35A583F0}" type="datetimeFigureOut">
              <a:rPr lang="en-US" smtClean="0"/>
              <a:t>24/01/18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C81E-339A-3D45-8DCC-B8461923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6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7-10 at 10.4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34" y="0"/>
            <a:ext cx="4828685" cy="68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hrc report imag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25369" r="5107" b="14619"/>
          <a:stretch/>
        </p:blipFill>
        <p:spPr>
          <a:xfrm>
            <a:off x="557173" y="1636740"/>
            <a:ext cx="8233248" cy="3840135"/>
          </a:xfrm>
        </p:spPr>
      </p:pic>
    </p:spTree>
    <p:extLst>
      <p:ext uri="{BB962C8B-B14F-4D97-AF65-F5344CB8AC3E}">
        <p14:creationId xmlns:p14="http://schemas.microsoft.com/office/powerpoint/2010/main" val="171485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10 at 10.36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20016"/>
            <a:ext cx="4487540" cy="41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8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10 at 10.36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0"/>
            <a:ext cx="6218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0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10 at 10.45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0"/>
            <a:ext cx="6796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eelsens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1" t="9238" r="23990"/>
          <a:stretch/>
        </p:blipFill>
        <p:spPr>
          <a:xfrm>
            <a:off x="4971761" y="2252810"/>
            <a:ext cx="3299113" cy="4156987"/>
          </a:xfrm>
          <a:prstGeom prst="rect">
            <a:avLst/>
          </a:prstGeom>
        </p:spPr>
      </p:pic>
      <p:pic>
        <p:nvPicPr>
          <p:cNvPr id="6" name="Picture 5" descr="head up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1" t="11576" r="26768"/>
          <a:stretch/>
        </p:blipFill>
        <p:spPr>
          <a:xfrm>
            <a:off x="415636" y="176435"/>
            <a:ext cx="3299113" cy="44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61" y="1539875"/>
            <a:ext cx="2797810" cy="38717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62778" y="244189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Design for Health</a:t>
            </a:r>
            <a:r>
              <a:rPr lang="en-US" dirty="0"/>
              <a:t> is an international refereed journal covering all aspects of design in the context of health and wellbeing. The Journal is published twice a year and provides a forum for design and health scholars, design professionals, health-care practitioners, educators and managers worldwide.</a:t>
            </a:r>
          </a:p>
        </p:txBody>
      </p:sp>
    </p:spTree>
    <p:extLst>
      <p:ext uri="{BB962C8B-B14F-4D97-AF65-F5344CB8AC3E}">
        <p14:creationId xmlns:p14="http://schemas.microsoft.com/office/powerpoint/2010/main" val="7277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4H2018 Save the Date v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" b="31802"/>
          <a:stretch/>
        </p:blipFill>
        <p:spPr>
          <a:xfrm>
            <a:off x="1854200" y="682625"/>
            <a:ext cx="6369050" cy="5934127"/>
          </a:xfrm>
        </p:spPr>
      </p:pic>
    </p:spTree>
    <p:extLst>
      <p:ext uri="{BB962C8B-B14F-4D97-AF65-F5344CB8AC3E}">
        <p14:creationId xmlns:p14="http://schemas.microsoft.com/office/powerpoint/2010/main" val="288623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51</Words>
  <Application>Microsoft Macintosh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Chamberlain, Paul</dc:creator>
  <cp:lastModifiedBy>Claire Craig</cp:lastModifiedBy>
  <cp:revision>6</cp:revision>
  <dcterms:created xsi:type="dcterms:W3CDTF">2015-07-10T10:32:01Z</dcterms:created>
  <dcterms:modified xsi:type="dcterms:W3CDTF">2018-01-24T06:22:52Z</dcterms:modified>
</cp:coreProperties>
</file>