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56" r:id="rId1"/>
  </p:sldMasterIdLst>
  <p:notesMasterIdLst>
    <p:notesMasterId r:id="rId13"/>
  </p:notesMasterIdLst>
  <p:sldIdLst>
    <p:sldId id="256" r:id="rId2"/>
    <p:sldId id="260" r:id="rId3"/>
    <p:sldId id="264" r:id="rId4"/>
    <p:sldId id="265" r:id="rId5"/>
    <p:sldId id="258" r:id="rId6"/>
    <p:sldId id="261" r:id="rId7"/>
    <p:sldId id="259" r:id="rId8"/>
    <p:sldId id="270" r:id="rId9"/>
    <p:sldId id="269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7DFF"/>
    <a:srgbClr val="B567C5"/>
    <a:srgbClr val="FF65CC"/>
    <a:srgbClr val="C08B60"/>
    <a:srgbClr val="FAB732"/>
    <a:srgbClr val="4468A2"/>
    <a:srgbClr val="4259A4"/>
    <a:srgbClr val="54D5E6"/>
    <a:srgbClr val="87B4CF"/>
    <a:srgbClr val="247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72" autoAdjust="0"/>
  </p:normalViewPr>
  <p:slideViewPr>
    <p:cSldViewPr snapToGrid="0">
      <p:cViewPr varScale="1">
        <p:scale>
          <a:sx n="62" d="100"/>
          <a:sy n="62" d="100"/>
        </p:scale>
        <p:origin x="1165" y="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microsoft.com/office/2007/relationships/hdphoto" Target="../media/hdphoto3.wdp"/><Relationship Id="rId1" Type="http://schemas.openxmlformats.org/officeDocument/2006/relationships/image" Target="../media/image23.png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diagrams/_rels/drawing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microsoft.com/office/2007/relationships/hdphoto" Target="../media/hdphoto3.wdp"/><Relationship Id="rId1" Type="http://schemas.openxmlformats.org/officeDocument/2006/relationships/image" Target="../media/image23.png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70A2F-F05B-4ED3-B3A8-7EB5C8DF09CE}" type="doc">
      <dgm:prSet loTypeId="urn:microsoft.com/office/officeart/2005/8/layout/hList7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E6B50CF-AFD8-450F-BFEB-D8C99C2E930B}">
      <dgm:prSet phldrT="[Text]"/>
      <dgm:spPr/>
      <dgm:t>
        <a:bodyPr/>
        <a:lstStyle/>
        <a:p>
          <a:r>
            <a:rPr lang="en-GB" dirty="0"/>
            <a:t>1</a:t>
          </a:r>
        </a:p>
      </dgm:t>
    </dgm:pt>
    <dgm:pt modelId="{34F19972-3D9B-41DB-8E5D-2133D66CBDC6}" type="parTrans" cxnId="{2309FBDE-8B22-4D2D-85AA-D6FC3AA68884}">
      <dgm:prSet/>
      <dgm:spPr/>
      <dgm:t>
        <a:bodyPr/>
        <a:lstStyle/>
        <a:p>
          <a:endParaRPr lang="en-GB"/>
        </a:p>
      </dgm:t>
    </dgm:pt>
    <dgm:pt modelId="{ACFE672A-B117-4EE7-8A37-CC6B6DF57704}" type="sibTrans" cxnId="{2309FBDE-8B22-4D2D-85AA-D6FC3AA68884}">
      <dgm:prSet/>
      <dgm:spPr/>
      <dgm:t>
        <a:bodyPr/>
        <a:lstStyle/>
        <a:p>
          <a:endParaRPr lang="en-GB"/>
        </a:p>
      </dgm:t>
    </dgm:pt>
    <dgm:pt modelId="{D6E64F10-76D7-4058-BF0B-1889FD79D37A}">
      <dgm:prSet phldrT="[Text]"/>
      <dgm:spPr/>
      <dgm:t>
        <a:bodyPr/>
        <a:lstStyle/>
        <a:p>
          <a:r>
            <a:rPr lang="en-GB" dirty="0"/>
            <a:t>2</a:t>
          </a:r>
        </a:p>
      </dgm:t>
    </dgm:pt>
    <dgm:pt modelId="{AD73AA69-8254-495A-AFEB-A5CD371BF5A8}" type="parTrans" cxnId="{86900F9B-7786-4EDB-AC9D-E49709A55059}">
      <dgm:prSet/>
      <dgm:spPr/>
      <dgm:t>
        <a:bodyPr/>
        <a:lstStyle/>
        <a:p>
          <a:endParaRPr lang="en-GB"/>
        </a:p>
      </dgm:t>
    </dgm:pt>
    <dgm:pt modelId="{02696685-FF57-4070-8E2C-6371E084D225}" type="sibTrans" cxnId="{86900F9B-7786-4EDB-AC9D-E49709A55059}">
      <dgm:prSet/>
      <dgm:spPr/>
      <dgm:t>
        <a:bodyPr/>
        <a:lstStyle/>
        <a:p>
          <a:endParaRPr lang="en-GB"/>
        </a:p>
      </dgm:t>
    </dgm:pt>
    <dgm:pt modelId="{C5DB7991-C82B-45E0-99E4-065154237D91}">
      <dgm:prSet phldrT="[Text]"/>
      <dgm:spPr/>
      <dgm:t>
        <a:bodyPr/>
        <a:lstStyle/>
        <a:p>
          <a:r>
            <a:rPr lang="en-GB" dirty="0"/>
            <a:t>3</a:t>
          </a:r>
        </a:p>
      </dgm:t>
    </dgm:pt>
    <dgm:pt modelId="{44D32567-A926-484C-A800-F898C36B75E2}" type="parTrans" cxnId="{1195C85F-F74C-4685-80E0-C5DC27D9A050}">
      <dgm:prSet/>
      <dgm:spPr/>
      <dgm:t>
        <a:bodyPr/>
        <a:lstStyle/>
        <a:p>
          <a:endParaRPr lang="en-GB"/>
        </a:p>
      </dgm:t>
    </dgm:pt>
    <dgm:pt modelId="{0F566A0D-3A25-4D6B-AD93-5CB43DEFA018}" type="sibTrans" cxnId="{1195C85F-F74C-4685-80E0-C5DC27D9A050}">
      <dgm:prSet/>
      <dgm:spPr/>
      <dgm:t>
        <a:bodyPr/>
        <a:lstStyle/>
        <a:p>
          <a:endParaRPr lang="en-GB"/>
        </a:p>
      </dgm:t>
    </dgm:pt>
    <dgm:pt modelId="{1AF42FC4-D284-483C-B16D-7782F77EB339}">
      <dgm:prSet phldrT="[Text]"/>
      <dgm:spPr/>
      <dgm:t>
        <a:bodyPr/>
        <a:lstStyle/>
        <a:p>
          <a:r>
            <a:rPr lang="en-GB" dirty="0"/>
            <a:t>4</a:t>
          </a:r>
        </a:p>
      </dgm:t>
    </dgm:pt>
    <dgm:pt modelId="{086628E7-907E-418A-9B00-6B906490BDE9}" type="parTrans" cxnId="{BE60DC40-E63D-47D3-A2EC-A86EADB2D59E}">
      <dgm:prSet/>
      <dgm:spPr/>
      <dgm:t>
        <a:bodyPr/>
        <a:lstStyle/>
        <a:p>
          <a:endParaRPr lang="en-GB"/>
        </a:p>
      </dgm:t>
    </dgm:pt>
    <dgm:pt modelId="{7D2949D9-CB40-4553-B87A-BC94525BABE0}" type="sibTrans" cxnId="{BE60DC40-E63D-47D3-A2EC-A86EADB2D59E}">
      <dgm:prSet/>
      <dgm:spPr/>
      <dgm:t>
        <a:bodyPr/>
        <a:lstStyle/>
        <a:p>
          <a:endParaRPr lang="en-GB"/>
        </a:p>
      </dgm:t>
    </dgm:pt>
    <dgm:pt modelId="{718BB6D8-14D7-4013-A6DE-C31B11161EE5}" type="pres">
      <dgm:prSet presAssocID="{F1C70A2F-F05B-4ED3-B3A8-7EB5C8DF09CE}" presName="Name0" presStyleCnt="0">
        <dgm:presLayoutVars>
          <dgm:dir/>
          <dgm:resizeHandles val="exact"/>
        </dgm:presLayoutVars>
      </dgm:prSet>
      <dgm:spPr/>
    </dgm:pt>
    <dgm:pt modelId="{2A21B097-EDF9-40D0-9ED4-675BFACCCF46}" type="pres">
      <dgm:prSet presAssocID="{F1C70A2F-F05B-4ED3-B3A8-7EB5C8DF09CE}" presName="fgShape" presStyleLbl="fgShp" presStyleIdx="0" presStyleCnt="1"/>
      <dgm:spPr/>
    </dgm:pt>
    <dgm:pt modelId="{233C409A-CA70-40D6-A1F5-EDA2D2044411}" type="pres">
      <dgm:prSet presAssocID="{F1C70A2F-F05B-4ED3-B3A8-7EB5C8DF09CE}" presName="linComp" presStyleCnt="0"/>
      <dgm:spPr/>
    </dgm:pt>
    <dgm:pt modelId="{56677095-6945-467B-95B1-3B5C41BDEEA3}" type="pres">
      <dgm:prSet presAssocID="{7E6B50CF-AFD8-450F-BFEB-D8C99C2E930B}" presName="compNode" presStyleCnt="0"/>
      <dgm:spPr/>
    </dgm:pt>
    <dgm:pt modelId="{6E86A5F4-5595-4720-8A88-4F6B219FEDFE}" type="pres">
      <dgm:prSet presAssocID="{7E6B50CF-AFD8-450F-BFEB-D8C99C2E930B}" presName="bkgdShape" presStyleLbl="node1" presStyleIdx="0" presStyleCnt="4"/>
      <dgm:spPr/>
    </dgm:pt>
    <dgm:pt modelId="{AF20CB52-222D-4DF4-A112-226545AFB7BB}" type="pres">
      <dgm:prSet presAssocID="{7E6B50CF-AFD8-450F-BFEB-D8C99C2E930B}" presName="nodeTx" presStyleLbl="node1" presStyleIdx="0" presStyleCnt="4">
        <dgm:presLayoutVars>
          <dgm:bulletEnabled val="1"/>
        </dgm:presLayoutVars>
      </dgm:prSet>
      <dgm:spPr/>
    </dgm:pt>
    <dgm:pt modelId="{705DC450-B49D-45F8-809D-CC3CDAEE0BC2}" type="pres">
      <dgm:prSet presAssocID="{7E6B50CF-AFD8-450F-BFEB-D8C99C2E930B}" presName="invisiNode" presStyleLbl="node1" presStyleIdx="0" presStyleCnt="4"/>
      <dgm:spPr/>
    </dgm:pt>
    <dgm:pt modelId="{CBABC6E7-3BA2-43BC-8948-BB453E1CA97E}" type="pres">
      <dgm:prSet presAssocID="{7E6B50CF-AFD8-450F-BFEB-D8C99C2E930B}" presName="imagNode" presStyleLbl="fgImgPlace1" presStyleIdx="0" presStyleCnt="4" custAng="15905637" custScaleX="92742" custScaleY="88287"/>
      <dgm:spPr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5000" r="-15000"/>
          </a:stretch>
        </a:blipFill>
      </dgm:spPr>
    </dgm:pt>
    <dgm:pt modelId="{B45818F9-7F58-45EC-9C10-D13751CE4634}" type="pres">
      <dgm:prSet presAssocID="{ACFE672A-B117-4EE7-8A37-CC6B6DF57704}" presName="sibTrans" presStyleLbl="sibTrans2D1" presStyleIdx="0" presStyleCnt="0"/>
      <dgm:spPr/>
    </dgm:pt>
    <dgm:pt modelId="{00E3313F-D7B5-4F0C-A79D-BFDCA55263E3}" type="pres">
      <dgm:prSet presAssocID="{D6E64F10-76D7-4058-BF0B-1889FD79D37A}" presName="compNode" presStyleCnt="0"/>
      <dgm:spPr/>
    </dgm:pt>
    <dgm:pt modelId="{1EDC007C-BB3A-4639-AEC6-65D2FE827FA4}" type="pres">
      <dgm:prSet presAssocID="{D6E64F10-76D7-4058-BF0B-1889FD79D37A}" presName="bkgdShape" presStyleLbl="node1" presStyleIdx="1" presStyleCnt="4"/>
      <dgm:spPr/>
    </dgm:pt>
    <dgm:pt modelId="{E55D6162-B1E5-4C67-A044-876174ED0633}" type="pres">
      <dgm:prSet presAssocID="{D6E64F10-76D7-4058-BF0B-1889FD79D37A}" presName="nodeTx" presStyleLbl="node1" presStyleIdx="1" presStyleCnt="4">
        <dgm:presLayoutVars>
          <dgm:bulletEnabled val="1"/>
        </dgm:presLayoutVars>
      </dgm:prSet>
      <dgm:spPr/>
    </dgm:pt>
    <dgm:pt modelId="{EED26928-5F54-4B07-AC76-1EA63AFD4DB4}" type="pres">
      <dgm:prSet presAssocID="{D6E64F10-76D7-4058-BF0B-1889FD79D37A}" presName="invisiNode" presStyleLbl="node1" presStyleIdx="1" presStyleCnt="4"/>
      <dgm:spPr/>
    </dgm:pt>
    <dgm:pt modelId="{24C7C5C4-6C6E-4C77-9F7F-B10ADE31156C}" type="pres">
      <dgm:prSet presAssocID="{D6E64F10-76D7-4058-BF0B-1889FD79D37A}" presName="imagNode" presStyleLbl="fgImgPlace1" presStyleIdx="1" presStyleCnt="4" custAng="16200000" custScaleX="92453" custScaleY="90014"/>
      <dgm:spPr>
        <a:blipFill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</dgm:spPr>
    </dgm:pt>
    <dgm:pt modelId="{8E5FE595-9672-4277-9E20-0DFCF143FD7B}" type="pres">
      <dgm:prSet presAssocID="{02696685-FF57-4070-8E2C-6371E084D225}" presName="sibTrans" presStyleLbl="sibTrans2D1" presStyleIdx="0" presStyleCnt="0"/>
      <dgm:spPr/>
    </dgm:pt>
    <dgm:pt modelId="{AF709389-99CE-4C54-8BBD-2DDC21498F3D}" type="pres">
      <dgm:prSet presAssocID="{C5DB7991-C82B-45E0-99E4-065154237D91}" presName="compNode" presStyleCnt="0"/>
      <dgm:spPr/>
    </dgm:pt>
    <dgm:pt modelId="{9A568D0A-D6BE-4056-A17C-EDEB27FF47DD}" type="pres">
      <dgm:prSet presAssocID="{C5DB7991-C82B-45E0-99E4-065154237D91}" presName="bkgdShape" presStyleLbl="node1" presStyleIdx="2" presStyleCnt="4"/>
      <dgm:spPr/>
    </dgm:pt>
    <dgm:pt modelId="{707675CD-43C5-43D7-8BDE-B0A6176AE0B1}" type="pres">
      <dgm:prSet presAssocID="{C5DB7991-C82B-45E0-99E4-065154237D91}" presName="nodeTx" presStyleLbl="node1" presStyleIdx="2" presStyleCnt="4">
        <dgm:presLayoutVars>
          <dgm:bulletEnabled val="1"/>
        </dgm:presLayoutVars>
      </dgm:prSet>
      <dgm:spPr/>
    </dgm:pt>
    <dgm:pt modelId="{4CFDE96A-2954-40DF-9D0C-E567A37CE1D0}" type="pres">
      <dgm:prSet presAssocID="{C5DB7991-C82B-45E0-99E4-065154237D91}" presName="invisiNode" presStyleLbl="node1" presStyleIdx="2" presStyleCnt="4"/>
      <dgm:spPr/>
    </dgm:pt>
    <dgm:pt modelId="{663E3CC0-3391-4430-BB98-4698B383A00D}" type="pres">
      <dgm:prSet presAssocID="{C5DB7991-C82B-45E0-99E4-065154237D91}" presName="imagNode" presStyleLbl="fgImgPlace1" presStyleIdx="2" presStyleCnt="4" custAng="16200000" custScaleX="90932" custScaleY="82613"/>
      <dgm:spPr>
        <a:blipFill rotWithShape="1"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4000" r="-14000"/>
          </a:stretch>
        </a:blipFill>
      </dgm:spPr>
    </dgm:pt>
    <dgm:pt modelId="{14D712C9-F527-4832-8F70-63827DBA5F8B}" type="pres">
      <dgm:prSet presAssocID="{0F566A0D-3A25-4D6B-AD93-5CB43DEFA018}" presName="sibTrans" presStyleLbl="sibTrans2D1" presStyleIdx="0" presStyleCnt="0"/>
      <dgm:spPr/>
    </dgm:pt>
    <dgm:pt modelId="{C728596B-8E47-492E-9AEB-C5680387D7EA}" type="pres">
      <dgm:prSet presAssocID="{1AF42FC4-D284-483C-B16D-7782F77EB339}" presName="compNode" presStyleCnt="0"/>
      <dgm:spPr/>
    </dgm:pt>
    <dgm:pt modelId="{37E0B4FC-F6B9-4D45-B6B2-CD32175D8B13}" type="pres">
      <dgm:prSet presAssocID="{1AF42FC4-D284-483C-B16D-7782F77EB339}" presName="bkgdShape" presStyleLbl="node1" presStyleIdx="3" presStyleCnt="4"/>
      <dgm:spPr/>
    </dgm:pt>
    <dgm:pt modelId="{CA8EA510-3E14-4627-9126-5F31467FCC6C}" type="pres">
      <dgm:prSet presAssocID="{1AF42FC4-D284-483C-B16D-7782F77EB339}" presName="nodeTx" presStyleLbl="node1" presStyleIdx="3" presStyleCnt="4">
        <dgm:presLayoutVars>
          <dgm:bulletEnabled val="1"/>
        </dgm:presLayoutVars>
      </dgm:prSet>
      <dgm:spPr/>
    </dgm:pt>
    <dgm:pt modelId="{A7AB2076-F15C-4E73-89B8-10C79195CD88}" type="pres">
      <dgm:prSet presAssocID="{1AF42FC4-D284-483C-B16D-7782F77EB339}" presName="invisiNode" presStyleLbl="node1" presStyleIdx="3" presStyleCnt="4"/>
      <dgm:spPr/>
    </dgm:pt>
    <dgm:pt modelId="{F8CA28F9-F22C-4DD7-914F-E974C55A66A9}" type="pres">
      <dgm:prSet presAssocID="{1AF42FC4-D284-483C-B16D-7782F77EB339}" presName="imagNode" presStyleLbl="fgImgPlace1" presStyleIdx="3" presStyleCnt="4" custAng="16200000" custScaleX="90932" custScaleY="85853"/>
      <dgm:spPr>
        <a:blipFill rotWithShape="1"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A6F0DD05-3438-44BD-9034-0D61DE0B527F}" type="presOf" srcId="{D6E64F10-76D7-4058-BF0B-1889FD79D37A}" destId="{E55D6162-B1E5-4C67-A044-876174ED0633}" srcOrd="1" destOrd="0" presId="urn:microsoft.com/office/officeart/2005/8/layout/hList7"/>
    <dgm:cxn modelId="{D4E1312C-D598-44F1-AB4D-21AB79D44C1D}" type="presOf" srcId="{7E6B50CF-AFD8-450F-BFEB-D8C99C2E930B}" destId="{AF20CB52-222D-4DF4-A112-226545AFB7BB}" srcOrd="1" destOrd="0" presId="urn:microsoft.com/office/officeart/2005/8/layout/hList7"/>
    <dgm:cxn modelId="{4D41DF2D-75EC-4286-AEA9-EBBD10F2E009}" type="presOf" srcId="{02696685-FF57-4070-8E2C-6371E084D225}" destId="{8E5FE595-9672-4277-9E20-0DFCF143FD7B}" srcOrd="0" destOrd="0" presId="urn:microsoft.com/office/officeart/2005/8/layout/hList7"/>
    <dgm:cxn modelId="{BE60DC40-E63D-47D3-A2EC-A86EADB2D59E}" srcId="{F1C70A2F-F05B-4ED3-B3A8-7EB5C8DF09CE}" destId="{1AF42FC4-D284-483C-B16D-7782F77EB339}" srcOrd="3" destOrd="0" parTransId="{086628E7-907E-418A-9B00-6B906490BDE9}" sibTransId="{7D2949D9-CB40-4553-B87A-BC94525BABE0}"/>
    <dgm:cxn modelId="{1195C85F-F74C-4685-80E0-C5DC27D9A050}" srcId="{F1C70A2F-F05B-4ED3-B3A8-7EB5C8DF09CE}" destId="{C5DB7991-C82B-45E0-99E4-065154237D91}" srcOrd="2" destOrd="0" parTransId="{44D32567-A926-484C-A800-F898C36B75E2}" sibTransId="{0F566A0D-3A25-4D6B-AD93-5CB43DEFA018}"/>
    <dgm:cxn modelId="{25939D72-5575-4795-A991-4786CFFE924A}" type="presOf" srcId="{C5DB7991-C82B-45E0-99E4-065154237D91}" destId="{707675CD-43C5-43D7-8BDE-B0A6176AE0B1}" srcOrd="1" destOrd="0" presId="urn:microsoft.com/office/officeart/2005/8/layout/hList7"/>
    <dgm:cxn modelId="{EF30415A-A90C-4388-A3E2-64501823761B}" type="presOf" srcId="{F1C70A2F-F05B-4ED3-B3A8-7EB5C8DF09CE}" destId="{718BB6D8-14D7-4013-A6DE-C31B11161EE5}" srcOrd="0" destOrd="0" presId="urn:microsoft.com/office/officeart/2005/8/layout/hList7"/>
    <dgm:cxn modelId="{86900F9B-7786-4EDB-AC9D-E49709A55059}" srcId="{F1C70A2F-F05B-4ED3-B3A8-7EB5C8DF09CE}" destId="{D6E64F10-76D7-4058-BF0B-1889FD79D37A}" srcOrd="1" destOrd="0" parTransId="{AD73AA69-8254-495A-AFEB-A5CD371BF5A8}" sibTransId="{02696685-FF57-4070-8E2C-6371E084D225}"/>
    <dgm:cxn modelId="{84CC49AD-69E2-4D6E-BC16-17BCE0360839}" type="presOf" srcId="{ACFE672A-B117-4EE7-8A37-CC6B6DF57704}" destId="{B45818F9-7F58-45EC-9C10-D13751CE4634}" srcOrd="0" destOrd="0" presId="urn:microsoft.com/office/officeart/2005/8/layout/hList7"/>
    <dgm:cxn modelId="{0935AEAF-A7E6-40C6-AE38-36AA2EF12AD5}" type="presOf" srcId="{0F566A0D-3A25-4D6B-AD93-5CB43DEFA018}" destId="{14D712C9-F527-4832-8F70-63827DBA5F8B}" srcOrd="0" destOrd="0" presId="urn:microsoft.com/office/officeart/2005/8/layout/hList7"/>
    <dgm:cxn modelId="{FCECD6BF-8617-483C-B3E0-4D4AC91FDB9E}" type="presOf" srcId="{D6E64F10-76D7-4058-BF0B-1889FD79D37A}" destId="{1EDC007C-BB3A-4639-AEC6-65D2FE827FA4}" srcOrd="0" destOrd="0" presId="urn:microsoft.com/office/officeart/2005/8/layout/hList7"/>
    <dgm:cxn modelId="{2309FBDE-8B22-4D2D-85AA-D6FC3AA68884}" srcId="{F1C70A2F-F05B-4ED3-B3A8-7EB5C8DF09CE}" destId="{7E6B50CF-AFD8-450F-BFEB-D8C99C2E930B}" srcOrd="0" destOrd="0" parTransId="{34F19972-3D9B-41DB-8E5D-2133D66CBDC6}" sibTransId="{ACFE672A-B117-4EE7-8A37-CC6B6DF57704}"/>
    <dgm:cxn modelId="{DBC4DCEA-22D4-4B1B-A71E-DBA5044C14A5}" type="presOf" srcId="{1AF42FC4-D284-483C-B16D-7782F77EB339}" destId="{37E0B4FC-F6B9-4D45-B6B2-CD32175D8B13}" srcOrd="0" destOrd="0" presId="urn:microsoft.com/office/officeart/2005/8/layout/hList7"/>
    <dgm:cxn modelId="{60B186ED-3BDA-4941-888E-BA22DF282775}" type="presOf" srcId="{1AF42FC4-D284-483C-B16D-7782F77EB339}" destId="{CA8EA510-3E14-4627-9126-5F31467FCC6C}" srcOrd="1" destOrd="0" presId="urn:microsoft.com/office/officeart/2005/8/layout/hList7"/>
    <dgm:cxn modelId="{1C2980F7-F64D-4DD6-9447-57E0CF59781C}" type="presOf" srcId="{C5DB7991-C82B-45E0-99E4-065154237D91}" destId="{9A568D0A-D6BE-4056-A17C-EDEB27FF47DD}" srcOrd="0" destOrd="0" presId="urn:microsoft.com/office/officeart/2005/8/layout/hList7"/>
    <dgm:cxn modelId="{4B0DFAF8-9DA5-453C-B97E-0C5420C43C58}" type="presOf" srcId="{7E6B50CF-AFD8-450F-BFEB-D8C99C2E930B}" destId="{6E86A5F4-5595-4720-8A88-4F6B219FEDFE}" srcOrd="0" destOrd="0" presId="urn:microsoft.com/office/officeart/2005/8/layout/hList7"/>
    <dgm:cxn modelId="{3CB97E7B-6333-4FCA-A157-2EA79F235959}" type="presParOf" srcId="{718BB6D8-14D7-4013-A6DE-C31B11161EE5}" destId="{2A21B097-EDF9-40D0-9ED4-675BFACCCF46}" srcOrd="0" destOrd="0" presId="urn:microsoft.com/office/officeart/2005/8/layout/hList7"/>
    <dgm:cxn modelId="{24FF70EC-D4C2-4386-8A96-07838DC6390C}" type="presParOf" srcId="{718BB6D8-14D7-4013-A6DE-C31B11161EE5}" destId="{233C409A-CA70-40D6-A1F5-EDA2D2044411}" srcOrd="1" destOrd="0" presId="urn:microsoft.com/office/officeart/2005/8/layout/hList7"/>
    <dgm:cxn modelId="{567E6653-C034-490D-BC08-78FA7CB436EA}" type="presParOf" srcId="{233C409A-CA70-40D6-A1F5-EDA2D2044411}" destId="{56677095-6945-467B-95B1-3B5C41BDEEA3}" srcOrd="0" destOrd="0" presId="urn:microsoft.com/office/officeart/2005/8/layout/hList7"/>
    <dgm:cxn modelId="{677BE234-0D2A-4498-9E03-906B5B04AB3A}" type="presParOf" srcId="{56677095-6945-467B-95B1-3B5C41BDEEA3}" destId="{6E86A5F4-5595-4720-8A88-4F6B219FEDFE}" srcOrd="0" destOrd="0" presId="urn:microsoft.com/office/officeart/2005/8/layout/hList7"/>
    <dgm:cxn modelId="{ECC423A1-0DE2-485A-AA8E-8A9A33F20EC9}" type="presParOf" srcId="{56677095-6945-467B-95B1-3B5C41BDEEA3}" destId="{AF20CB52-222D-4DF4-A112-226545AFB7BB}" srcOrd="1" destOrd="0" presId="urn:microsoft.com/office/officeart/2005/8/layout/hList7"/>
    <dgm:cxn modelId="{4C86F63C-7D69-43E2-B422-62B010B01C4E}" type="presParOf" srcId="{56677095-6945-467B-95B1-3B5C41BDEEA3}" destId="{705DC450-B49D-45F8-809D-CC3CDAEE0BC2}" srcOrd="2" destOrd="0" presId="urn:microsoft.com/office/officeart/2005/8/layout/hList7"/>
    <dgm:cxn modelId="{C12E1C7A-F2B2-4213-B9A1-8043F105CCB5}" type="presParOf" srcId="{56677095-6945-467B-95B1-3B5C41BDEEA3}" destId="{CBABC6E7-3BA2-43BC-8948-BB453E1CA97E}" srcOrd="3" destOrd="0" presId="urn:microsoft.com/office/officeart/2005/8/layout/hList7"/>
    <dgm:cxn modelId="{020ED422-9AC4-4FD3-B5C2-38CFC2588594}" type="presParOf" srcId="{233C409A-CA70-40D6-A1F5-EDA2D2044411}" destId="{B45818F9-7F58-45EC-9C10-D13751CE4634}" srcOrd="1" destOrd="0" presId="urn:microsoft.com/office/officeart/2005/8/layout/hList7"/>
    <dgm:cxn modelId="{1C2A24D2-7E2F-4A8F-9828-8075F079FD96}" type="presParOf" srcId="{233C409A-CA70-40D6-A1F5-EDA2D2044411}" destId="{00E3313F-D7B5-4F0C-A79D-BFDCA55263E3}" srcOrd="2" destOrd="0" presId="urn:microsoft.com/office/officeart/2005/8/layout/hList7"/>
    <dgm:cxn modelId="{7261E5A7-8ED3-40D7-9436-0038F258B104}" type="presParOf" srcId="{00E3313F-D7B5-4F0C-A79D-BFDCA55263E3}" destId="{1EDC007C-BB3A-4639-AEC6-65D2FE827FA4}" srcOrd="0" destOrd="0" presId="urn:microsoft.com/office/officeart/2005/8/layout/hList7"/>
    <dgm:cxn modelId="{E99B92EB-7322-47D6-B5C9-666D038491EF}" type="presParOf" srcId="{00E3313F-D7B5-4F0C-A79D-BFDCA55263E3}" destId="{E55D6162-B1E5-4C67-A044-876174ED0633}" srcOrd="1" destOrd="0" presId="urn:microsoft.com/office/officeart/2005/8/layout/hList7"/>
    <dgm:cxn modelId="{3115921B-BF03-4558-812F-1A913FBDF4DF}" type="presParOf" srcId="{00E3313F-D7B5-4F0C-A79D-BFDCA55263E3}" destId="{EED26928-5F54-4B07-AC76-1EA63AFD4DB4}" srcOrd="2" destOrd="0" presId="urn:microsoft.com/office/officeart/2005/8/layout/hList7"/>
    <dgm:cxn modelId="{3AD3C875-A2B2-4C4E-B51A-D519F213E8FC}" type="presParOf" srcId="{00E3313F-D7B5-4F0C-A79D-BFDCA55263E3}" destId="{24C7C5C4-6C6E-4C77-9F7F-B10ADE31156C}" srcOrd="3" destOrd="0" presId="urn:microsoft.com/office/officeart/2005/8/layout/hList7"/>
    <dgm:cxn modelId="{6C99AD90-F30E-4C09-A5E4-76815EB2F67F}" type="presParOf" srcId="{233C409A-CA70-40D6-A1F5-EDA2D2044411}" destId="{8E5FE595-9672-4277-9E20-0DFCF143FD7B}" srcOrd="3" destOrd="0" presId="urn:microsoft.com/office/officeart/2005/8/layout/hList7"/>
    <dgm:cxn modelId="{973B6850-C3F9-46E4-92B6-734BDAE6BAB5}" type="presParOf" srcId="{233C409A-CA70-40D6-A1F5-EDA2D2044411}" destId="{AF709389-99CE-4C54-8BBD-2DDC21498F3D}" srcOrd="4" destOrd="0" presId="urn:microsoft.com/office/officeart/2005/8/layout/hList7"/>
    <dgm:cxn modelId="{BD801484-2B40-428A-AF8A-C951893BE1E4}" type="presParOf" srcId="{AF709389-99CE-4C54-8BBD-2DDC21498F3D}" destId="{9A568D0A-D6BE-4056-A17C-EDEB27FF47DD}" srcOrd="0" destOrd="0" presId="urn:microsoft.com/office/officeart/2005/8/layout/hList7"/>
    <dgm:cxn modelId="{A2B839C6-D4CA-48B0-8865-3E8E69CA877C}" type="presParOf" srcId="{AF709389-99CE-4C54-8BBD-2DDC21498F3D}" destId="{707675CD-43C5-43D7-8BDE-B0A6176AE0B1}" srcOrd="1" destOrd="0" presId="urn:microsoft.com/office/officeart/2005/8/layout/hList7"/>
    <dgm:cxn modelId="{484603CF-3107-42C8-BC6B-D09BFF7E9FCC}" type="presParOf" srcId="{AF709389-99CE-4C54-8BBD-2DDC21498F3D}" destId="{4CFDE96A-2954-40DF-9D0C-E567A37CE1D0}" srcOrd="2" destOrd="0" presId="urn:microsoft.com/office/officeart/2005/8/layout/hList7"/>
    <dgm:cxn modelId="{EC6809A1-7BEF-4F0D-B4EA-2FF8F7B1FB87}" type="presParOf" srcId="{AF709389-99CE-4C54-8BBD-2DDC21498F3D}" destId="{663E3CC0-3391-4430-BB98-4698B383A00D}" srcOrd="3" destOrd="0" presId="urn:microsoft.com/office/officeart/2005/8/layout/hList7"/>
    <dgm:cxn modelId="{237DACDE-AA95-475C-91ED-7A9AE2B7A264}" type="presParOf" srcId="{233C409A-CA70-40D6-A1F5-EDA2D2044411}" destId="{14D712C9-F527-4832-8F70-63827DBA5F8B}" srcOrd="5" destOrd="0" presId="urn:microsoft.com/office/officeart/2005/8/layout/hList7"/>
    <dgm:cxn modelId="{79F8B939-6D45-45CE-83EC-42029A07EC9B}" type="presParOf" srcId="{233C409A-CA70-40D6-A1F5-EDA2D2044411}" destId="{C728596B-8E47-492E-9AEB-C5680387D7EA}" srcOrd="6" destOrd="0" presId="urn:microsoft.com/office/officeart/2005/8/layout/hList7"/>
    <dgm:cxn modelId="{3C7FB597-E821-4DBF-8C99-C9FFBE1A5EE9}" type="presParOf" srcId="{C728596B-8E47-492E-9AEB-C5680387D7EA}" destId="{37E0B4FC-F6B9-4D45-B6B2-CD32175D8B13}" srcOrd="0" destOrd="0" presId="urn:microsoft.com/office/officeart/2005/8/layout/hList7"/>
    <dgm:cxn modelId="{C36EAAF7-A691-40F7-9921-C4827C586B5A}" type="presParOf" srcId="{C728596B-8E47-492E-9AEB-C5680387D7EA}" destId="{CA8EA510-3E14-4627-9126-5F31467FCC6C}" srcOrd="1" destOrd="0" presId="urn:microsoft.com/office/officeart/2005/8/layout/hList7"/>
    <dgm:cxn modelId="{90035BDA-4A1B-4CBF-B386-F5671BA710BD}" type="presParOf" srcId="{C728596B-8E47-492E-9AEB-C5680387D7EA}" destId="{A7AB2076-F15C-4E73-89B8-10C79195CD88}" srcOrd="2" destOrd="0" presId="urn:microsoft.com/office/officeart/2005/8/layout/hList7"/>
    <dgm:cxn modelId="{8CBB58CE-FC75-49B6-BF0E-5BCB206FF274}" type="presParOf" srcId="{C728596B-8E47-492E-9AEB-C5680387D7EA}" destId="{F8CA28F9-F22C-4DD7-914F-E974C55A66A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A96C11-67C9-425C-9A9E-4BD3FD10E662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7472C0A-6DF6-429B-9F41-A0C2D4D5EF94}">
      <dgm:prSet phldrT="[Text]"/>
      <dgm:spPr/>
      <dgm:t>
        <a:bodyPr/>
        <a:lstStyle/>
        <a:p>
          <a:r>
            <a:rPr lang="en-GB" dirty="0">
              <a:solidFill>
                <a:schemeClr val="bg1">
                  <a:lumMod val="75000"/>
                  <a:lumOff val="25000"/>
                </a:schemeClr>
              </a:solidFill>
            </a:rPr>
            <a:t>Controllable</a:t>
          </a:r>
        </a:p>
      </dgm:t>
    </dgm:pt>
    <dgm:pt modelId="{AA9A457D-D299-43EA-AE72-675225045BB5}" type="parTrans" cxnId="{4C9593BE-3863-4676-9469-E3763F0D8697}">
      <dgm:prSet/>
      <dgm:spPr/>
      <dgm:t>
        <a:bodyPr/>
        <a:lstStyle/>
        <a:p>
          <a:endParaRPr lang="en-GB"/>
        </a:p>
      </dgm:t>
    </dgm:pt>
    <dgm:pt modelId="{DE579A06-422F-46CF-BA2B-D9F137B7CEF3}" type="sibTrans" cxnId="{4C9593BE-3863-4676-9469-E3763F0D8697}">
      <dgm:prSet/>
      <dgm:spPr/>
      <dgm:t>
        <a:bodyPr/>
        <a:lstStyle/>
        <a:p>
          <a:endParaRPr lang="en-GB"/>
        </a:p>
      </dgm:t>
    </dgm:pt>
    <dgm:pt modelId="{15843A7E-8245-40C4-990D-BEF20969AEF3}">
      <dgm:prSet phldrT="[Text]"/>
      <dgm:spPr/>
      <dgm:t>
        <a:bodyPr/>
        <a:lstStyle/>
        <a:p>
          <a:r>
            <a:rPr lang="en-GB" dirty="0">
              <a:solidFill>
                <a:schemeClr val="bg1">
                  <a:lumMod val="75000"/>
                  <a:lumOff val="25000"/>
                </a:schemeClr>
              </a:solidFill>
            </a:rPr>
            <a:t>Affordable</a:t>
          </a:r>
        </a:p>
      </dgm:t>
    </dgm:pt>
    <dgm:pt modelId="{0C163245-0D79-46B2-A9DD-A010D091EEA9}" type="parTrans" cxnId="{CD870302-9198-407C-BB3E-3BC6043E5063}">
      <dgm:prSet/>
      <dgm:spPr/>
      <dgm:t>
        <a:bodyPr/>
        <a:lstStyle/>
        <a:p>
          <a:endParaRPr lang="en-GB"/>
        </a:p>
      </dgm:t>
    </dgm:pt>
    <dgm:pt modelId="{BC89CAD8-0B1E-4F8E-BA29-6D82A7FFB846}" type="sibTrans" cxnId="{CD870302-9198-407C-BB3E-3BC6043E5063}">
      <dgm:prSet/>
      <dgm:spPr/>
      <dgm:t>
        <a:bodyPr/>
        <a:lstStyle/>
        <a:p>
          <a:endParaRPr lang="en-GB"/>
        </a:p>
      </dgm:t>
    </dgm:pt>
    <dgm:pt modelId="{045629CC-BE71-494B-8FAB-82FDA70EFC09}">
      <dgm:prSet phldrT="[Text]"/>
      <dgm:spPr/>
      <dgm:t>
        <a:bodyPr/>
        <a:lstStyle/>
        <a:p>
          <a:r>
            <a:rPr lang="en-GB" dirty="0">
              <a:solidFill>
                <a:schemeClr val="bg1">
                  <a:lumMod val="75000"/>
                  <a:lumOff val="25000"/>
                </a:schemeClr>
              </a:solidFill>
            </a:rPr>
            <a:t>Contactless</a:t>
          </a:r>
        </a:p>
      </dgm:t>
    </dgm:pt>
    <dgm:pt modelId="{13006FCE-B70E-497E-AF0F-1180025CB58F}" type="parTrans" cxnId="{7DC3DAB4-A0F7-4B23-9BDA-62F934F51624}">
      <dgm:prSet/>
      <dgm:spPr/>
      <dgm:t>
        <a:bodyPr/>
        <a:lstStyle/>
        <a:p>
          <a:endParaRPr lang="en-GB"/>
        </a:p>
      </dgm:t>
    </dgm:pt>
    <dgm:pt modelId="{B277955A-1491-4DD5-AB2B-BA18BF79E7F3}" type="sibTrans" cxnId="{7DC3DAB4-A0F7-4B23-9BDA-62F934F51624}">
      <dgm:prSet/>
      <dgm:spPr/>
      <dgm:t>
        <a:bodyPr/>
        <a:lstStyle/>
        <a:p>
          <a:endParaRPr lang="en-GB"/>
        </a:p>
      </dgm:t>
    </dgm:pt>
    <dgm:pt modelId="{B200873F-3FA4-48A6-B61A-3AB52F7F3CD2}">
      <dgm:prSet phldrT="[Text]"/>
      <dgm:spPr/>
      <dgm:t>
        <a:bodyPr/>
        <a:lstStyle/>
        <a:p>
          <a:r>
            <a:rPr lang="en-GB" dirty="0">
              <a:solidFill>
                <a:schemeClr val="bg1">
                  <a:lumMod val="75000"/>
                  <a:lumOff val="25000"/>
                </a:schemeClr>
              </a:solidFill>
            </a:rPr>
            <a:t>Easily portable</a:t>
          </a:r>
        </a:p>
      </dgm:t>
    </dgm:pt>
    <dgm:pt modelId="{41E080D2-F926-409C-B1D4-7FA520F74500}" type="parTrans" cxnId="{99FAEED5-738A-4F80-9404-10CDA839F1FE}">
      <dgm:prSet/>
      <dgm:spPr/>
      <dgm:t>
        <a:bodyPr/>
        <a:lstStyle/>
        <a:p>
          <a:endParaRPr lang="en-GB"/>
        </a:p>
      </dgm:t>
    </dgm:pt>
    <dgm:pt modelId="{2D77573F-150A-4606-ABA1-56D70A41A271}" type="sibTrans" cxnId="{99FAEED5-738A-4F80-9404-10CDA839F1FE}">
      <dgm:prSet/>
      <dgm:spPr/>
      <dgm:t>
        <a:bodyPr/>
        <a:lstStyle/>
        <a:p>
          <a:endParaRPr lang="en-GB"/>
        </a:p>
      </dgm:t>
    </dgm:pt>
    <dgm:pt modelId="{3BBCB120-2CBB-45FF-9332-91442E7D2272}">
      <dgm:prSet phldrT="[Text]"/>
      <dgm:spPr/>
      <dgm:t>
        <a:bodyPr/>
        <a:lstStyle/>
        <a:p>
          <a:r>
            <a:rPr lang="en-GB" dirty="0">
              <a:solidFill>
                <a:schemeClr val="bg1">
                  <a:lumMod val="75000"/>
                  <a:lumOff val="25000"/>
                </a:schemeClr>
              </a:solidFill>
            </a:rPr>
            <a:t>Fingerprint-safe</a:t>
          </a:r>
        </a:p>
      </dgm:t>
    </dgm:pt>
    <dgm:pt modelId="{575CBCFC-A00B-4A47-A955-53687AF17A95}" type="parTrans" cxnId="{627E20D0-38FB-4EA8-A3BC-E62C97BD7742}">
      <dgm:prSet/>
      <dgm:spPr/>
      <dgm:t>
        <a:bodyPr/>
        <a:lstStyle/>
        <a:p>
          <a:endParaRPr lang="en-GB"/>
        </a:p>
      </dgm:t>
    </dgm:pt>
    <dgm:pt modelId="{8420CFE2-3BCB-46D6-9CEE-657AEC5F7C30}" type="sibTrans" cxnId="{627E20D0-38FB-4EA8-A3BC-E62C97BD7742}">
      <dgm:prSet/>
      <dgm:spPr/>
      <dgm:t>
        <a:bodyPr/>
        <a:lstStyle/>
        <a:p>
          <a:endParaRPr lang="en-GB"/>
        </a:p>
      </dgm:t>
    </dgm:pt>
    <dgm:pt modelId="{9C9E7717-1A11-4B33-B8AB-FBC6FDE4F862}" type="pres">
      <dgm:prSet presAssocID="{F7A96C11-67C9-425C-9A9E-4BD3FD10E662}" presName="Name0" presStyleCnt="0">
        <dgm:presLayoutVars>
          <dgm:chMax val="7"/>
          <dgm:chPref val="7"/>
          <dgm:dir/>
        </dgm:presLayoutVars>
      </dgm:prSet>
      <dgm:spPr/>
    </dgm:pt>
    <dgm:pt modelId="{E3A57C5F-3C17-4C35-A6EE-092E1EA701CF}" type="pres">
      <dgm:prSet presAssocID="{F7A96C11-67C9-425C-9A9E-4BD3FD10E662}" presName="Name1" presStyleCnt="0"/>
      <dgm:spPr/>
    </dgm:pt>
    <dgm:pt modelId="{D4A4390B-FBB6-43B3-B08A-586EB8DBE493}" type="pres">
      <dgm:prSet presAssocID="{F7A96C11-67C9-425C-9A9E-4BD3FD10E662}" presName="cycle" presStyleCnt="0"/>
      <dgm:spPr/>
    </dgm:pt>
    <dgm:pt modelId="{CDFC1EF3-709A-4E51-BA09-D6692C507F68}" type="pres">
      <dgm:prSet presAssocID="{F7A96C11-67C9-425C-9A9E-4BD3FD10E662}" presName="srcNode" presStyleLbl="node1" presStyleIdx="0" presStyleCnt="5"/>
      <dgm:spPr/>
    </dgm:pt>
    <dgm:pt modelId="{BAC17279-6473-419F-8738-429E46400BDC}" type="pres">
      <dgm:prSet presAssocID="{F7A96C11-67C9-425C-9A9E-4BD3FD10E662}" presName="conn" presStyleLbl="parChTrans1D2" presStyleIdx="0" presStyleCnt="1"/>
      <dgm:spPr/>
    </dgm:pt>
    <dgm:pt modelId="{56981F68-5DB5-46B6-B5E0-A2FEEFFB6B3A}" type="pres">
      <dgm:prSet presAssocID="{F7A96C11-67C9-425C-9A9E-4BD3FD10E662}" presName="extraNode" presStyleLbl="node1" presStyleIdx="0" presStyleCnt="5"/>
      <dgm:spPr/>
    </dgm:pt>
    <dgm:pt modelId="{F275304C-3B97-4482-91AD-C811FB06442F}" type="pres">
      <dgm:prSet presAssocID="{F7A96C11-67C9-425C-9A9E-4BD3FD10E662}" presName="dstNode" presStyleLbl="node1" presStyleIdx="0" presStyleCnt="5"/>
      <dgm:spPr/>
    </dgm:pt>
    <dgm:pt modelId="{58FFC55A-C3B8-4AAE-A66C-E4FF4DF1EE51}" type="pres">
      <dgm:prSet presAssocID="{27472C0A-6DF6-429B-9F41-A0C2D4D5EF94}" presName="text_1" presStyleLbl="node1" presStyleIdx="0" presStyleCnt="5">
        <dgm:presLayoutVars>
          <dgm:bulletEnabled val="1"/>
        </dgm:presLayoutVars>
      </dgm:prSet>
      <dgm:spPr/>
    </dgm:pt>
    <dgm:pt modelId="{C15F5854-2AC8-49EE-9A35-F6DA69A2E5DA}" type="pres">
      <dgm:prSet presAssocID="{27472C0A-6DF6-429B-9F41-A0C2D4D5EF94}" presName="accent_1" presStyleCnt="0"/>
      <dgm:spPr/>
    </dgm:pt>
    <dgm:pt modelId="{B49FA494-1AD7-4893-B32B-7BD8A6872FF0}" type="pres">
      <dgm:prSet presAssocID="{27472C0A-6DF6-429B-9F41-A0C2D4D5EF94}" presName="accentRepeatNode" presStyleLbl="solidFgAcc1" presStyleIdx="0" presStyleCnt="5"/>
      <dgm:spPr>
        <a:solidFill>
          <a:schemeClr val="bg1">
            <a:lumMod val="50000"/>
            <a:lumOff val="5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D06FCF80-D01C-4691-B0D4-CBF5B89CEFDF}" type="pres">
      <dgm:prSet presAssocID="{15843A7E-8245-40C4-990D-BEF20969AEF3}" presName="text_2" presStyleLbl="node1" presStyleIdx="1" presStyleCnt="5">
        <dgm:presLayoutVars>
          <dgm:bulletEnabled val="1"/>
        </dgm:presLayoutVars>
      </dgm:prSet>
      <dgm:spPr/>
    </dgm:pt>
    <dgm:pt modelId="{2A80545F-8BD7-4435-98E8-47AC4AD55C2D}" type="pres">
      <dgm:prSet presAssocID="{15843A7E-8245-40C4-990D-BEF20969AEF3}" presName="accent_2" presStyleCnt="0"/>
      <dgm:spPr/>
    </dgm:pt>
    <dgm:pt modelId="{5E1E489A-3804-40EB-9F70-CCAD1C9DF150}" type="pres">
      <dgm:prSet presAssocID="{15843A7E-8245-40C4-990D-BEF20969AEF3}" presName="accentRepeatNode" presStyleLbl="solidFgAcc1" presStyleIdx="1" presStyleCnt="5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E881299-AF55-4ADF-BF00-8D7AF37A2583}" type="pres">
      <dgm:prSet presAssocID="{045629CC-BE71-494B-8FAB-82FDA70EFC09}" presName="text_3" presStyleLbl="node1" presStyleIdx="2" presStyleCnt="5">
        <dgm:presLayoutVars>
          <dgm:bulletEnabled val="1"/>
        </dgm:presLayoutVars>
      </dgm:prSet>
      <dgm:spPr/>
    </dgm:pt>
    <dgm:pt modelId="{718919F7-469C-4D92-9697-6E8A755F50F5}" type="pres">
      <dgm:prSet presAssocID="{045629CC-BE71-494B-8FAB-82FDA70EFC09}" presName="accent_3" presStyleCnt="0"/>
      <dgm:spPr/>
    </dgm:pt>
    <dgm:pt modelId="{4F430129-6495-49A2-9AE3-F2B4D88692B1}" type="pres">
      <dgm:prSet presAssocID="{045629CC-BE71-494B-8FAB-82FDA70EFC09}" presName="accentRepeatNode" presStyleLbl="solidFgAcc1" presStyleIdx="2" presStyleCnt="5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D471D9B8-48BB-493E-AF6D-D89D330F978D}" type="pres">
      <dgm:prSet presAssocID="{3BBCB120-2CBB-45FF-9332-91442E7D2272}" presName="text_4" presStyleLbl="node1" presStyleIdx="3" presStyleCnt="5">
        <dgm:presLayoutVars>
          <dgm:bulletEnabled val="1"/>
        </dgm:presLayoutVars>
      </dgm:prSet>
      <dgm:spPr/>
    </dgm:pt>
    <dgm:pt modelId="{63AE7EB4-60CF-4554-884A-5AFD4DAFADD6}" type="pres">
      <dgm:prSet presAssocID="{3BBCB120-2CBB-45FF-9332-91442E7D2272}" presName="accent_4" presStyleCnt="0"/>
      <dgm:spPr/>
    </dgm:pt>
    <dgm:pt modelId="{8BFF5457-77DC-4CBA-92FC-6DFB33FA29E8}" type="pres">
      <dgm:prSet presAssocID="{3BBCB120-2CBB-45FF-9332-91442E7D2272}" presName="accentRepeatNode" presStyleLbl="solidFgAcc1" presStyleIdx="3" presStyleCnt="5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74666CD4-149F-48E2-9F4C-FDD193C45FCB}" type="pres">
      <dgm:prSet presAssocID="{B200873F-3FA4-48A6-B61A-3AB52F7F3CD2}" presName="text_5" presStyleLbl="node1" presStyleIdx="4" presStyleCnt="5">
        <dgm:presLayoutVars>
          <dgm:bulletEnabled val="1"/>
        </dgm:presLayoutVars>
      </dgm:prSet>
      <dgm:spPr/>
    </dgm:pt>
    <dgm:pt modelId="{FE0DD4F3-3E1B-45F6-BACD-598D88EC40A4}" type="pres">
      <dgm:prSet presAssocID="{B200873F-3FA4-48A6-B61A-3AB52F7F3CD2}" presName="accent_5" presStyleCnt="0"/>
      <dgm:spPr/>
    </dgm:pt>
    <dgm:pt modelId="{119C25EE-5D75-44A4-8115-72517C2D7876}" type="pres">
      <dgm:prSet presAssocID="{B200873F-3FA4-48A6-B61A-3AB52F7F3CD2}" presName="accentRepeatNode" presStyleLbl="solidFgAcc1" presStyleIdx="4" presStyleCnt="5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CD870302-9198-407C-BB3E-3BC6043E5063}" srcId="{F7A96C11-67C9-425C-9A9E-4BD3FD10E662}" destId="{15843A7E-8245-40C4-990D-BEF20969AEF3}" srcOrd="1" destOrd="0" parTransId="{0C163245-0D79-46B2-A9DD-A010D091EEA9}" sibTransId="{BC89CAD8-0B1E-4F8E-BA29-6D82A7FFB846}"/>
    <dgm:cxn modelId="{74C7DC15-6D77-4E33-A1C8-AB2CB5E1D5F7}" type="presOf" srcId="{B200873F-3FA4-48A6-B61A-3AB52F7F3CD2}" destId="{74666CD4-149F-48E2-9F4C-FDD193C45FCB}" srcOrd="0" destOrd="0" presId="urn:microsoft.com/office/officeart/2008/layout/VerticalCurvedList"/>
    <dgm:cxn modelId="{0F006020-6197-4C4C-81F9-D043C3C6A7EF}" type="presOf" srcId="{DE579A06-422F-46CF-BA2B-D9F137B7CEF3}" destId="{BAC17279-6473-419F-8738-429E46400BDC}" srcOrd="0" destOrd="0" presId="urn:microsoft.com/office/officeart/2008/layout/VerticalCurvedList"/>
    <dgm:cxn modelId="{A174482B-3A5B-4464-B3E8-0F6D011BDC71}" type="presOf" srcId="{3BBCB120-2CBB-45FF-9332-91442E7D2272}" destId="{D471D9B8-48BB-493E-AF6D-D89D330F978D}" srcOrd="0" destOrd="0" presId="urn:microsoft.com/office/officeart/2008/layout/VerticalCurvedList"/>
    <dgm:cxn modelId="{4DA6624C-9473-41D4-9E2D-A1390751CDEC}" type="presOf" srcId="{045629CC-BE71-494B-8FAB-82FDA70EFC09}" destId="{5E881299-AF55-4ADF-BF00-8D7AF37A2583}" srcOrd="0" destOrd="0" presId="urn:microsoft.com/office/officeart/2008/layout/VerticalCurvedList"/>
    <dgm:cxn modelId="{75374396-B1B7-4EB9-9454-BD08240137E5}" type="presOf" srcId="{F7A96C11-67C9-425C-9A9E-4BD3FD10E662}" destId="{9C9E7717-1A11-4B33-B8AB-FBC6FDE4F862}" srcOrd="0" destOrd="0" presId="urn:microsoft.com/office/officeart/2008/layout/VerticalCurvedList"/>
    <dgm:cxn modelId="{4B6448AA-29D0-42A2-9C99-017E4DBC8608}" type="presOf" srcId="{15843A7E-8245-40C4-990D-BEF20969AEF3}" destId="{D06FCF80-D01C-4691-B0D4-CBF5B89CEFDF}" srcOrd="0" destOrd="0" presId="urn:microsoft.com/office/officeart/2008/layout/VerticalCurvedList"/>
    <dgm:cxn modelId="{7DC3DAB4-A0F7-4B23-9BDA-62F934F51624}" srcId="{F7A96C11-67C9-425C-9A9E-4BD3FD10E662}" destId="{045629CC-BE71-494B-8FAB-82FDA70EFC09}" srcOrd="2" destOrd="0" parTransId="{13006FCE-B70E-497E-AF0F-1180025CB58F}" sibTransId="{B277955A-1491-4DD5-AB2B-BA18BF79E7F3}"/>
    <dgm:cxn modelId="{4C9593BE-3863-4676-9469-E3763F0D8697}" srcId="{F7A96C11-67C9-425C-9A9E-4BD3FD10E662}" destId="{27472C0A-6DF6-429B-9F41-A0C2D4D5EF94}" srcOrd="0" destOrd="0" parTransId="{AA9A457D-D299-43EA-AE72-675225045BB5}" sibTransId="{DE579A06-422F-46CF-BA2B-D9F137B7CEF3}"/>
    <dgm:cxn modelId="{93D625C1-245A-4DA1-BE42-B8C827AD06BC}" type="presOf" srcId="{27472C0A-6DF6-429B-9F41-A0C2D4D5EF94}" destId="{58FFC55A-C3B8-4AAE-A66C-E4FF4DF1EE51}" srcOrd="0" destOrd="0" presId="urn:microsoft.com/office/officeart/2008/layout/VerticalCurvedList"/>
    <dgm:cxn modelId="{627E20D0-38FB-4EA8-A3BC-E62C97BD7742}" srcId="{F7A96C11-67C9-425C-9A9E-4BD3FD10E662}" destId="{3BBCB120-2CBB-45FF-9332-91442E7D2272}" srcOrd="3" destOrd="0" parTransId="{575CBCFC-A00B-4A47-A955-53687AF17A95}" sibTransId="{8420CFE2-3BCB-46D6-9CEE-657AEC5F7C30}"/>
    <dgm:cxn modelId="{99FAEED5-738A-4F80-9404-10CDA839F1FE}" srcId="{F7A96C11-67C9-425C-9A9E-4BD3FD10E662}" destId="{B200873F-3FA4-48A6-B61A-3AB52F7F3CD2}" srcOrd="4" destOrd="0" parTransId="{41E080D2-F926-409C-B1D4-7FA520F74500}" sibTransId="{2D77573F-150A-4606-ABA1-56D70A41A271}"/>
    <dgm:cxn modelId="{6B1ADA72-F564-4227-BC81-9AE14699DF44}" type="presParOf" srcId="{9C9E7717-1A11-4B33-B8AB-FBC6FDE4F862}" destId="{E3A57C5F-3C17-4C35-A6EE-092E1EA701CF}" srcOrd="0" destOrd="0" presId="urn:microsoft.com/office/officeart/2008/layout/VerticalCurvedList"/>
    <dgm:cxn modelId="{57C5D9CC-05A6-44D4-B3F6-0C7044C70C58}" type="presParOf" srcId="{E3A57C5F-3C17-4C35-A6EE-092E1EA701CF}" destId="{D4A4390B-FBB6-43B3-B08A-586EB8DBE493}" srcOrd="0" destOrd="0" presId="urn:microsoft.com/office/officeart/2008/layout/VerticalCurvedList"/>
    <dgm:cxn modelId="{3A7E9849-F590-41CD-89B0-26C7BCDB92C2}" type="presParOf" srcId="{D4A4390B-FBB6-43B3-B08A-586EB8DBE493}" destId="{CDFC1EF3-709A-4E51-BA09-D6692C507F68}" srcOrd="0" destOrd="0" presId="urn:microsoft.com/office/officeart/2008/layout/VerticalCurvedList"/>
    <dgm:cxn modelId="{B8EB8AEE-315E-4822-8FE1-71AD3FDA02D4}" type="presParOf" srcId="{D4A4390B-FBB6-43B3-B08A-586EB8DBE493}" destId="{BAC17279-6473-419F-8738-429E46400BDC}" srcOrd="1" destOrd="0" presId="urn:microsoft.com/office/officeart/2008/layout/VerticalCurvedList"/>
    <dgm:cxn modelId="{FF62FFDD-7CAC-4089-9B45-0CC60A5E117A}" type="presParOf" srcId="{D4A4390B-FBB6-43B3-B08A-586EB8DBE493}" destId="{56981F68-5DB5-46B6-B5E0-A2FEEFFB6B3A}" srcOrd="2" destOrd="0" presId="urn:microsoft.com/office/officeart/2008/layout/VerticalCurvedList"/>
    <dgm:cxn modelId="{37A7E98F-9713-43B6-8B3B-3B808011471D}" type="presParOf" srcId="{D4A4390B-FBB6-43B3-B08A-586EB8DBE493}" destId="{F275304C-3B97-4482-91AD-C811FB06442F}" srcOrd="3" destOrd="0" presId="urn:microsoft.com/office/officeart/2008/layout/VerticalCurvedList"/>
    <dgm:cxn modelId="{4DF9C94B-0E50-4C54-A0B7-FAA6E671C0F8}" type="presParOf" srcId="{E3A57C5F-3C17-4C35-A6EE-092E1EA701CF}" destId="{58FFC55A-C3B8-4AAE-A66C-E4FF4DF1EE51}" srcOrd="1" destOrd="0" presId="urn:microsoft.com/office/officeart/2008/layout/VerticalCurvedList"/>
    <dgm:cxn modelId="{285D69D0-83FC-4B86-A649-062C66AE4B1E}" type="presParOf" srcId="{E3A57C5F-3C17-4C35-A6EE-092E1EA701CF}" destId="{C15F5854-2AC8-49EE-9A35-F6DA69A2E5DA}" srcOrd="2" destOrd="0" presId="urn:microsoft.com/office/officeart/2008/layout/VerticalCurvedList"/>
    <dgm:cxn modelId="{19254B73-1337-44D4-9401-AF2E562ECFBA}" type="presParOf" srcId="{C15F5854-2AC8-49EE-9A35-F6DA69A2E5DA}" destId="{B49FA494-1AD7-4893-B32B-7BD8A6872FF0}" srcOrd="0" destOrd="0" presId="urn:microsoft.com/office/officeart/2008/layout/VerticalCurvedList"/>
    <dgm:cxn modelId="{89D931AB-485C-4CA9-8F86-681B6E88CBD2}" type="presParOf" srcId="{E3A57C5F-3C17-4C35-A6EE-092E1EA701CF}" destId="{D06FCF80-D01C-4691-B0D4-CBF5B89CEFDF}" srcOrd="3" destOrd="0" presId="urn:microsoft.com/office/officeart/2008/layout/VerticalCurvedList"/>
    <dgm:cxn modelId="{B8CBB83E-AED2-4D70-9635-AC10FD9C6089}" type="presParOf" srcId="{E3A57C5F-3C17-4C35-A6EE-092E1EA701CF}" destId="{2A80545F-8BD7-4435-98E8-47AC4AD55C2D}" srcOrd="4" destOrd="0" presId="urn:microsoft.com/office/officeart/2008/layout/VerticalCurvedList"/>
    <dgm:cxn modelId="{16D9A03D-B40F-4855-8444-A3B7D8BCBE21}" type="presParOf" srcId="{2A80545F-8BD7-4435-98E8-47AC4AD55C2D}" destId="{5E1E489A-3804-40EB-9F70-CCAD1C9DF150}" srcOrd="0" destOrd="0" presId="urn:microsoft.com/office/officeart/2008/layout/VerticalCurvedList"/>
    <dgm:cxn modelId="{F822C766-D481-4E35-8BC3-07017C85FE96}" type="presParOf" srcId="{E3A57C5F-3C17-4C35-A6EE-092E1EA701CF}" destId="{5E881299-AF55-4ADF-BF00-8D7AF37A2583}" srcOrd="5" destOrd="0" presId="urn:microsoft.com/office/officeart/2008/layout/VerticalCurvedList"/>
    <dgm:cxn modelId="{9C1CE813-8B0A-4C41-BF29-79356788410A}" type="presParOf" srcId="{E3A57C5F-3C17-4C35-A6EE-092E1EA701CF}" destId="{718919F7-469C-4D92-9697-6E8A755F50F5}" srcOrd="6" destOrd="0" presId="urn:microsoft.com/office/officeart/2008/layout/VerticalCurvedList"/>
    <dgm:cxn modelId="{0592B2BD-5B78-4B29-B5D4-F65507503969}" type="presParOf" srcId="{718919F7-469C-4D92-9697-6E8A755F50F5}" destId="{4F430129-6495-49A2-9AE3-F2B4D88692B1}" srcOrd="0" destOrd="0" presId="urn:microsoft.com/office/officeart/2008/layout/VerticalCurvedList"/>
    <dgm:cxn modelId="{DEBE0ABF-6EAF-41C3-8AE2-841CE9BB416E}" type="presParOf" srcId="{E3A57C5F-3C17-4C35-A6EE-092E1EA701CF}" destId="{D471D9B8-48BB-493E-AF6D-D89D330F978D}" srcOrd="7" destOrd="0" presId="urn:microsoft.com/office/officeart/2008/layout/VerticalCurvedList"/>
    <dgm:cxn modelId="{1CFA15B4-E25C-462E-BA90-2BD0F9BA961A}" type="presParOf" srcId="{E3A57C5F-3C17-4C35-A6EE-092E1EA701CF}" destId="{63AE7EB4-60CF-4554-884A-5AFD4DAFADD6}" srcOrd="8" destOrd="0" presId="urn:microsoft.com/office/officeart/2008/layout/VerticalCurvedList"/>
    <dgm:cxn modelId="{6328C2E6-E6C4-43A7-9914-5D9727EF5718}" type="presParOf" srcId="{63AE7EB4-60CF-4554-884A-5AFD4DAFADD6}" destId="{8BFF5457-77DC-4CBA-92FC-6DFB33FA29E8}" srcOrd="0" destOrd="0" presId="urn:microsoft.com/office/officeart/2008/layout/VerticalCurvedList"/>
    <dgm:cxn modelId="{B6FAEE0E-2D26-44C4-A62B-B1DF7D474071}" type="presParOf" srcId="{E3A57C5F-3C17-4C35-A6EE-092E1EA701CF}" destId="{74666CD4-149F-48E2-9F4C-FDD193C45FCB}" srcOrd="9" destOrd="0" presId="urn:microsoft.com/office/officeart/2008/layout/VerticalCurvedList"/>
    <dgm:cxn modelId="{A0817C43-0A7F-49AD-B6FB-AE84ED6828E9}" type="presParOf" srcId="{E3A57C5F-3C17-4C35-A6EE-092E1EA701CF}" destId="{FE0DD4F3-3E1B-45F6-BACD-598D88EC40A4}" srcOrd="10" destOrd="0" presId="urn:microsoft.com/office/officeart/2008/layout/VerticalCurvedList"/>
    <dgm:cxn modelId="{E5AAB4F0-480E-40C1-90F0-F5BB0F313E1A}" type="presParOf" srcId="{FE0DD4F3-3E1B-45F6-BACD-598D88EC40A4}" destId="{119C25EE-5D75-44A4-8115-72517C2D787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6A5F4-5595-4720-8A88-4F6B219FEDFE}">
      <dsp:nvSpPr>
        <dsp:cNvPr id="0" name=""/>
        <dsp:cNvSpPr/>
      </dsp:nvSpPr>
      <dsp:spPr>
        <a:xfrm>
          <a:off x="1716" y="0"/>
          <a:ext cx="1799183" cy="4516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1</a:t>
          </a:r>
        </a:p>
      </dsp:txBody>
      <dsp:txXfrm>
        <a:off x="1716" y="1806436"/>
        <a:ext cx="1799183" cy="1806436"/>
      </dsp:txXfrm>
    </dsp:sp>
    <dsp:sp modelId="{CBABC6E7-3BA2-43BC-8948-BB453E1CA97E}">
      <dsp:nvSpPr>
        <dsp:cNvPr id="0" name=""/>
        <dsp:cNvSpPr/>
      </dsp:nvSpPr>
      <dsp:spPr>
        <a:xfrm rot="15905637">
          <a:off x="203953" y="359039"/>
          <a:ext cx="1394708" cy="1327711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5000" r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DC007C-BB3A-4639-AEC6-65D2FE827FA4}">
      <dsp:nvSpPr>
        <dsp:cNvPr id="0" name=""/>
        <dsp:cNvSpPr/>
      </dsp:nvSpPr>
      <dsp:spPr>
        <a:xfrm>
          <a:off x="1854875" y="0"/>
          <a:ext cx="1799183" cy="4516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40493"/>
                <a:satOff val="554"/>
                <a:lumOff val="4052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2">
                <a:hueOff val="-440493"/>
                <a:satOff val="554"/>
                <a:lumOff val="4052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2</a:t>
          </a:r>
        </a:p>
      </dsp:txBody>
      <dsp:txXfrm>
        <a:off x="1854875" y="1806436"/>
        <a:ext cx="1799183" cy="1806436"/>
      </dsp:txXfrm>
    </dsp:sp>
    <dsp:sp modelId="{24C7C5C4-6C6E-4C77-9F7F-B10ADE31156C}">
      <dsp:nvSpPr>
        <dsp:cNvPr id="0" name=""/>
        <dsp:cNvSpPr/>
      </dsp:nvSpPr>
      <dsp:spPr>
        <a:xfrm rot="16200000">
          <a:off x="2059285" y="346053"/>
          <a:ext cx="1390362" cy="1353683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568D0A-D6BE-4056-A17C-EDEB27FF47DD}">
      <dsp:nvSpPr>
        <dsp:cNvPr id="0" name=""/>
        <dsp:cNvSpPr/>
      </dsp:nvSpPr>
      <dsp:spPr>
        <a:xfrm>
          <a:off x="3708033" y="0"/>
          <a:ext cx="1799183" cy="4516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80985"/>
                <a:satOff val="1107"/>
                <a:lumOff val="8105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2">
                <a:hueOff val="-880985"/>
                <a:satOff val="1107"/>
                <a:lumOff val="8105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3</a:t>
          </a:r>
        </a:p>
      </dsp:txBody>
      <dsp:txXfrm>
        <a:off x="3708033" y="1806436"/>
        <a:ext cx="1799183" cy="1806436"/>
      </dsp:txXfrm>
    </dsp:sp>
    <dsp:sp modelId="{663E3CC0-3391-4430-BB98-4698B383A00D}">
      <dsp:nvSpPr>
        <dsp:cNvPr id="0" name=""/>
        <dsp:cNvSpPr/>
      </dsp:nvSpPr>
      <dsp:spPr>
        <a:xfrm rot="16200000">
          <a:off x="3923880" y="401703"/>
          <a:ext cx="1367488" cy="1242382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E0B4FC-F6B9-4D45-B6B2-CD32175D8B13}">
      <dsp:nvSpPr>
        <dsp:cNvPr id="0" name=""/>
        <dsp:cNvSpPr/>
      </dsp:nvSpPr>
      <dsp:spPr>
        <a:xfrm>
          <a:off x="5561192" y="0"/>
          <a:ext cx="1799183" cy="4516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321478"/>
                <a:satOff val="1661"/>
                <a:lumOff val="12157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2">
                <a:hueOff val="-1321478"/>
                <a:satOff val="1661"/>
                <a:lumOff val="12157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4</a:t>
          </a:r>
        </a:p>
      </dsp:txBody>
      <dsp:txXfrm>
        <a:off x="5561192" y="1806436"/>
        <a:ext cx="1799183" cy="1806436"/>
      </dsp:txXfrm>
    </dsp:sp>
    <dsp:sp modelId="{F8CA28F9-F22C-4DD7-914F-E974C55A66A9}">
      <dsp:nvSpPr>
        <dsp:cNvPr id="0" name=""/>
        <dsp:cNvSpPr/>
      </dsp:nvSpPr>
      <dsp:spPr>
        <a:xfrm rot="16200000">
          <a:off x="5777039" y="377340"/>
          <a:ext cx="1367488" cy="1291107"/>
        </a:xfrm>
        <a:prstGeom prst="ellipse">
          <a:avLst/>
        </a:prstGeom>
        <a:blipFill rotWithShape="1"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21B097-EDF9-40D0-9ED4-675BFACCCF46}">
      <dsp:nvSpPr>
        <dsp:cNvPr id="0" name=""/>
        <dsp:cNvSpPr/>
      </dsp:nvSpPr>
      <dsp:spPr>
        <a:xfrm>
          <a:off x="294483" y="3612873"/>
          <a:ext cx="6773124" cy="677413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17279-6473-419F-8738-429E46400BDC}">
      <dsp:nvSpPr>
        <dsp:cNvPr id="0" name=""/>
        <dsp:cNvSpPr/>
      </dsp:nvSpPr>
      <dsp:spPr>
        <a:xfrm>
          <a:off x="-4068600" y="-624482"/>
          <a:ext cx="4848280" cy="4848280"/>
        </a:xfrm>
        <a:prstGeom prst="blockArc">
          <a:avLst>
            <a:gd name="adj1" fmla="val 18900000"/>
            <a:gd name="adj2" fmla="val 2700000"/>
            <a:gd name="adj3" fmla="val 44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FC55A-C3B8-4AAE-A66C-E4FF4DF1EE51}">
      <dsp:nvSpPr>
        <dsp:cNvPr id="0" name=""/>
        <dsp:cNvSpPr/>
      </dsp:nvSpPr>
      <dsp:spPr>
        <a:xfrm>
          <a:off x="341598" y="224885"/>
          <a:ext cx="4652182" cy="4500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723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>
                  <a:lumMod val="75000"/>
                  <a:lumOff val="25000"/>
                </a:schemeClr>
              </a:solidFill>
            </a:rPr>
            <a:t>Controllable</a:t>
          </a:r>
        </a:p>
      </dsp:txBody>
      <dsp:txXfrm>
        <a:off x="341598" y="224885"/>
        <a:ext cx="4652182" cy="450058"/>
      </dsp:txXfrm>
    </dsp:sp>
    <dsp:sp modelId="{B49FA494-1AD7-4893-B32B-7BD8A6872FF0}">
      <dsp:nvSpPr>
        <dsp:cNvPr id="0" name=""/>
        <dsp:cNvSpPr/>
      </dsp:nvSpPr>
      <dsp:spPr>
        <a:xfrm>
          <a:off x="60312" y="168627"/>
          <a:ext cx="562573" cy="562573"/>
        </a:xfrm>
        <a:prstGeom prst="ellipse">
          <a:avLst/>
        </a:prstGeom>
        <a:solidFill>
          <a:schemeClr val="bg1">
            <a:lumMod val="50000"/>
            <a:lumOff val="5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6FCF80-D01C-4691-B0D4-CBF5B89CEFDF}">
      <dsp:nvSpPr>
        <dsp:cNvPr id="0" name=""/>
        <dsp:cNvSpPr/>
      </dsp:nvSpPr>
      <dsp:spPr>
        <a:xfrm>
          <a:off x="664097" y="899757"/>
          <a:ext cx="4329683" cy="450058"/>
        </a:xfrm>
        <a:prstGeom prst="rect">
          <a:avLst/>
        </a:prstGeom>
        <a:gradFill rotWithShape="0">
          <a:gsLst>
            <a:gs pos="0">
              <a:schemeClr val="accent2">
                <a:hueOff val="-330369"/>
                <a:satOff val="415"/>
                <a:lumOff val="303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330369"/>
                <a:satOff val="415"/>
                <a:lumOff val="303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330369"/>
                <a:satOff val="415"/>
                <a:lumOff val="303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723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>
                  <a:lumMod val="75000"/>
                  <a:lumOff val="25000"/>
                </a:schemeClr>
              </a:solidFill>
            </a:rPr>
            <a:t>Affordable</a:t>
          </a:r>
        </a:p>
      </dsp:txBody>
      <dsp:txXfrm>
        <a:off x="664097" y="899757"/>
        <a:ext cx="4329683" cy="450058"/>
      </dsp:txXfrm>
    </dsp:sp>
    <dsp:sp modelId="{5E1E489A-3804-40EB-9F70-CCAD1C9DF150}">
      <dsp:nvSpPr>
        <dsp:cNvPr id="0" name=""/>
        <dsp:cNvSpPr/>
      </dsp:nvSpPr>
      <dsp:spPr>
        <a:xfrm>
          <a:off x="382810" y="843499"/>
          <a:ext cx="562573" cy="562573"/>
        </a:xfrm>
        <a:prstGeom prst="ellipse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-330369"/>
              <a:satOff val="415"/>
              <a:lumOff val="3039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881299-AF55-4ADF-BF00-8D7AF37A2583}">
      <dsp:nvSpPr>
        <dsp:cNvPr id="0" name=""/>
        <dsp:cNvSpPr/>
      </dsp:nvSpPr>
      <dsp:spPr>
        <a:xfrm>
          <a:off x="763078" y="1574628"/>
          <a:ext cx="4230702" cy="450058"/>
        </a:xfrm>
        <a:prstGeom prst="rect">
          <a:avLst/>
        </a:prstGeom>
        <a:gradFill rotWithShape="0">
          <a:gsLst>
            <a:gs pos="0">
              <a:schemeClr val="accent2">
                <a:hueOff val="-660739"/>
                <a:satOff val="830"/>
                <a:lumOff val="607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660739"/>
                <a:satOff val="830"/>
                <a:lumOff val="607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660739"/>
                <a:satOff val="830"/>
                <a:lumOff val="607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723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>
                  <a:lumMod val="75000"/>
                  <a:lumOff val="25000"/>
                </a:schemeClr>
              </a:solidFill>
            </a:rPr>
            <a:t>Contactless</a:t>
          </a:r>
        </a:p>
      </dsp:txBody>
      <dsp:txXfrm>
        <a:off x="763078" y="1574628"/>
        <a:ext cx="4230702" cy="450058"/>
      </dsp:txXfrm>
    </dsp:sp>
    <dsp:sp modelId="{4F430129-6495-49A2-9AE3-F2B4D88692B1}">
      <dsp:nvSpPr>
        <dsp:cNvPr id="0" name=""/>
        <dsp:cNvSpPr/>
      </dsp:nvSpPr>
      <dsp:spPr>
        <a:xfrm>
          <a:off x="481791" y="1518371"/>
          <a:ext cx="562573" cy="562573"/>
        </a:xfrm>
        <a:prstGeom prst="ellipse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2">
              <a:hueOff val="-660739"/>
              <a:satOff val="830"/>
              <a:lumOff val="6078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71D9B8-48BB-493E-AF6D-D89D330F978D}">
      <dsp:nvSpPr>
        <dsp:cNvPr id="0" name=""/>
        <dsp:cNvSpPr/>
      </dsp:nvSpPr>
      <dsp:spPr>
        <a:xfrm>
          <a:off x="664097" y="2249500"/>
          <a:ext cx="4329683" cy="450058"/>
        </a:xfrm>
        <a:prstGeom prst="rect">
          <a:avLst/>
        </a:prstGeom>
        <a:gradFill rotWithShape="0">
          <a:gsLst>
            <a:gs pos="0">
              <a:schemeClr val="accent2">
                <a:hueOff val="-991108"/>
                <a:satOff val="1246"/>
                <a:lumOff val="911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991108"/>
                <a:satOff val="1246"/>
                <a:lumOff val="911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991108"/>
                <a:satOff val="1246"/>
                <a:lumOff val="911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723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>
                  <a:lumMod val="75000"/>
                  <a:lumOff val="25000"/>
                </a:schemeClr>
              </a:solidFill>
            </a:rPr>
            <a:t>Fingerprint-safe</a:t>
          </a:r>
        </a:p>
      </dsp:txBody>
      <dsp:txXfrm>
        <a:off x="664097" y="2249500"/>
        <a:ext cx="4329683" cy="450058"/>
      </dsp:txXfrm>
    </dsp:sp>
    <dsp:sp modelId="{8BFF5457-77DC-4CBA-92FC-6DFB33FA29E8}">
      <dsp:nvSpPr>
        <dsp:cNvPr id="0" name=""/>
        <dsp:cNvSpPr/>
      </dsp:nvSpPr>
      <dsp:spPr>
        <a:xfrm>
          <a:off x="382810" y="2193243"/>
          <a:ext cx="562573" cy="562573"/>
        </a:xfrm>
        <a:prstGeom prst="ellipse">
          <a:avLst/>
        </a:prstGeom>
        <a:solidFill>
          <a:schemeClr val="accent3">
            <a:lumMod val="75000"/>
          </a:schemeClr>
        </a:solidFill>
        <a:ln w="9525" cap="flat" cmpd="sng" algn="ctr">
          <a:solidFill>
            <a:schemeClr val="accent2">
              <a:hueOff val="-991108"/>
              <a:satOff val="1246"/>
              <a:lumOff val="9118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666CD4-149F-48E2-9F4C-FDD193C45FCB}">
      <dsp:nvSpPr>
        <dsp:cNvPr id="0" name=""/>
        <dsp:cNvSpPr/>
      </dsp:nvSpPr>
      <dsp:spPr>
        <a:xfrm>
          <a:off x="341598" y="2924372"/>
          <a:ext cx="4652182" cy="450058"/>
        </a:xfrm>
        <a:prstGeom prst="rect">
          <a:avLst/>
        </a:prstGeom>
        <a:gradFill rotWithShape="0">
          <a:gsLst>
            <a:gs pos="0">
              <a:schemeClr val="accent2">
                <a:hueOff val="-1321478"/>
                <a:satOff val="1661"/>
                <a:lumOff val="1215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321478"/>
                <a:satOff val="1661"/>
                <a:lumOff val="1215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321478"/>
                <a:satOff val="1661"/>
                <a:lumOff val="1215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723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>
                  <a:lumMod val="75000"/>
                  <a:lumOff val="25000"/>
                </a:schemeClr>
              </a:solidFill>
            </a:rPr>
            <a:t>Easily portable</a:t>
          </a:r>
        </a:p>
      </dsp:txBody>
      <dsp:txXfrm>
        <a:off x="341598" y="2924372"/>
        <a:ext cx="4652182" cy="450058"/>
      </dsp:txXfrm>
    </dsp:sp>
    <dsp:sp modelId="{119C25EE-5D75-44A4-8115-72517C2D7876}">
      <dsp:nvSpPr>
        <dsp:cNvPr id="0" name=""/>
        <dsp:cNvSpPr/>
      </dsp:nvSpPr>
      <dsp:spPr>
        <a:xfrm>
          <a:off x="60312" y="2868114"/>
          <a:ext cx="562573" cy="562573"/>
        </a:xfrm>
        <a:prstGeom prst="ellipse">
          <a:avLst/>
        </a:prstGeom>
        <a:solidFill>
          <a:schemeClr val="accent4">
            <a:lumMod val="75000"/>
          </a:schemeClr>
        </a:solidFill>
        <a:ln w="9525" cap="flat" cmpd="sng" algn="ctr">
          <a:solidFill>
            <a:schemeClr val="accent2">
              <a:hueOff val="-1321478"/>
              <a:satOff val="1661"/>
              <a:lumOff val="1215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C4CC2-2344-4F24-9832-43DE267F1EBB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F746D-E4AB-40B5-98E1-80E080EFF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95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presentation is titled “re-inventing the brush” and this is because the project aims to address some of the current problems with the way evidence is handled by Crime Scene Investigators, or CSIs, at a crime scene – looking specifically at latent fingerprint recovery. Although a variety of methods to develop a fingerprint on most typical surfaces already exists, by far the most popular one is brushing fingerprint powder onto the surface with a squirrel hair or fibreglass brush or a magnetic wand. We are aiming to develop an alternative method, which should reduce some of the risks associated with the current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F746D-E4AB-40B5-98E1-80E080EFF4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19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F746D-E4AB-40B5-98E1-80E080EFF4F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2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F746D-E4AB-40B5-98E1-80E080EFF4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09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initial idea for this project stemmed from the research led by Simona Francese, mass spectrometry expert of Sheffield Hallam University, and to begin with, only aimed to devise a method of depositing mass spectrometry matrix, a fine powder, in a very even layer, without introducing any external contaminants. This was important to be able to extract as much information as possible, including some DNA, from a single fingerprint</a:t>
            </a:r>
          </a:p>
          <a:p>
            <a:r>
              <a:rPr lang="en-GB" dirty="0"/>
              <a:t>Later the project evolved into something new, when a gap in the market was found for a device that would make fingerprint recovery easier, reducing the risk of fingerprint damage and potential contamination.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F746D-E4AB-40B5-98E1-80E080EFF4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11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F746D-E4AB-40B5-98E1-80E080EFF4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6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 indent="0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None/>
            </a:pPr>
            <a:endParaRPr 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F746D-E4AB-40B5-98E1-80E080EFF4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75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F746D-E4AB-40B5-98E1-80E080EFF4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49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F746D-E4AB-40B5-98E1-80E080EFF4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04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F746D-E4AB-40B5-98E1-80E080EFF4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97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F746D-E4AB-40B5-98E1-80E080EFF4F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8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8EFB-A542-496F-96CF-6CABBF0188FE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D37AE7B-558F-4B95-BF21-2BA1ACD8D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259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8EFB-A542-496F-96CF-6CABBF0188FE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D37AE7B-558F-4B95-BF21-2BA1ACD8D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43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8EFB-A542-496F-96CF-6CABBF0188FE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D37AE7B-558F-4B95-BF21-2BA1ACD8D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32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8EFB-A542-496F-96CF-6CABBF0188FE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D37AE7B-558F-4B95-BF21-2BA1ACD8DD8E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1905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8EFB-A542-496F-96CF-6CABBF0188FE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D37AE7B-558F-4B95-BF21-2BA1ACD8D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68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8EFB-A542-496F-96CF-6CABBF0188FE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E7B-558F-4B95-BF21-2BA1ACD8D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64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8EFB-A542-496F-96CF-6CABBF0188FE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E7B-558F-4B95-BF21-2BA1ACD8D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519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8EFB-A542-496F-96CF-6CABBF0188FE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E7B-558F-4B95-BF21-2BA1ACD8D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99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3AD8EFB-A542-496F-96CF-6CABBF0188FE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D37AE7B-558F-4B95-BF21-2BA1ACD8D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480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8EFB-A542-496F-96CF-6CABBF0188FE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E7B-558F-4B95-BF21-2BA1ACD8D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50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8EFB-A542-496F-96CF-6CABBF0188FE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D37AE7B-558F-4B95-BF21-2BA1ACD8D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711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8EFB-A542-496F-96CF-6CABBF0188FE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E7B-558F-4B95-BF21-2BA1ACD8D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310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8EFB-A542-496F-96CF-6CABBF0188FE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E7B-558F-4B95-BF21-2BA1ACD8D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063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8EFB-A542-496F-96CF-6CABBF0188FE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E7B-558F-4B95-BF21-2BA1ACD8D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4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8EFB-A542-496F-96CF-6CABBF0188FE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E7B-558F-4B95-BF21-2BA1ACD8D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20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8EFB-A542-496F-96CF-6CABBF0188FE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E7B-558F-4B95-BF21-2BA1ACD8D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757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8EFB-A542-496F-96CF-6CABBF0188FE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AE7B-558F-4B95-BF21-2BA1ACD8D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7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rgbClr val="4468A2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D8EFB-A542-496F-96CF-6CABBF0188FE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7AE7B-558F-4B95-BF21-2BA1ACD8D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260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57" r:id="rId1"/>
    <p:sldLayoutId id="2147485258" r:id="rId2"/>
    <p:sldLayoutId id="2147485259" r:id="rId3"/>
    <p:sldLayoutId id="2147485260" r:id="rId4"/>
    <p:sldLayoutId id="2147485261" r:id="rId5"/>
    <p:sldLayoutId id="2147485262" r:id="rId6"/>
    <p:sldLayoutId id="2147485263" r:id="rId7"/>
    <p:sldLayoutId id="2147485264" r:id="rId8"/>
    <p:sldLayoutId id="2147485265" r:id="rId9"/>
    <p:sldLayoutId id="2147485266" r:id="rId10"/>
    <p:sldLayoutId id="2147485267" r:id="rId11"/>
    <p:sldLayoutId id="2147485268" r:id="rId12"/>
    <p:sldLayoutId id="2147485269" r:id="rId13"/>
    <p:sldLayoutId id="2147485270" r:id="rId14"/>
    <p:sldLayoutId id="2147485271" r:id="rId15"/>
    <p:sldLayoutId id="2147485272" r:id="rId16"/>
    <p:sldLayoutId id="21474852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2.png"/><Relationship Id="rId10" Type="http://schemas.microsoft.com/office/2007/relationships/diagramDrawing" Target="../diagrams/drawing2.xml"/><Relationship Id="rId4" Type="http://schemas.openxmlformats.org/officeDocument/2006/relationships/image" Target="../media/image28.jpg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g"/><Relationship Id="rId5" Type="http://schemas.openxmlformats.org/officeDocument/2006/relationships/image" Target="../media/image3.png"/><Relationship Id="rId10" Type="http://schemas.openxmlformats.org/officeDocument/2006/relationships/image" Target="../media/image20.jpg"/><Relationship Id="rId4" Type="http://schemas.openxmlformats.org/officeDocument/2006/relationships/image" Target="../media/image2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9FBAE-C9B5-423F-AD14-F24C4B344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672" y="2733709"/>
            <a:ext cx="7919784" cy="137307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Re-inventing the brush: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A254A-59FE-47D5-9BF2-69564308A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672" y="4296630"/>
            <a:ext cx="8110374" cy="911596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Evidence Contamination at Crime Scenes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043E70-264A-4FF0-A527-A71E67726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0" b="97300" l="400" r="99100">
                        <a14:foregroundMark x1="14400" y1="15300" x2="14400" y2="15300"/>
                        <a14:foregroundMark x1="16000" y1="15600" x2="10000" y2="19600"/>
                        <a14:foregroundMark x1="10000" y1="19600" x2="1000" y2="47100"/>
                        <a14:foregroundMark x1="1000" y1="47100" x2="8800" y2="75300"/>
                        <a14:foregroundMark x1="8800" y1="75300" x2="23900" y2="91100"/>
                        <a14:foregroundMark x1="23900" y1="91100" x2="37800" y2="97000"/>
                        <a14:foregroundMark x1="52430" y1="98491" x2="53500" y2="98600"/>
                        <a14:foregroundMark x1="37800" y1="97000" x2="51254" y2="98371"/>
                        <a14:foregroundMark x1="53500" y1="98600" x2="76500" y2="90800"/>
                        <a14:foregroundMark x1="76500" y1="90800" x2="91300" y2="74800"/>
                        <a14:foregroundMark x1="91300" y1="74800" x2="97600" y2="61600"/>
                        <a14:foregroundMark x1="97600" y1="61600" x2="97861" y2="44096"/>
                        <a14:foregroundMark x1="93077" y1="25721" x2="83200" y2="17400"/>
                        <a14:foregroundMark x1="83200" y1="17400" x2="79300" y2="10500"/>
                        <a14:foregroundMark x1="79300" y1="10500" x2="72900" y2="6800"/>
                        <a14:foregroundMark x1="72900" y1="6800" x2="42200" y2="2300"/>
                        <a14:foregroundMark x1="42200" y1="2300" x2="26100" y2="6500"/>
                        <a14:foregroundMark x1="26100" y1="6500" x2="19600" y2="10400"/>
                        <a14:foregroundMark x1="19600" y1="10400" x2="14900" y2="15900"/>
                        <a14:foregroundMark x1="7200" y1="26500" x2="4100" y2="33400"/>
                        <a14:foregroundMark x1="4100" y1="33400" x2="3900" y2="38300"/>
                        <a14:foregroundMark x1="37100" y1="2800" x2="51900" y2="1300"/>
                        <a14:foregroundMark x1="51900" y1="1300" x2="59200" y2="1500"/>
                        <a14:foregroundMark x1="59200" y1="1500" x2="64200" y2="5000"/>
                        <a14:foregroundMark x1="400" y1="45700" x2="1300" y2="55200"/>
                        <a14:foregroundMark x1="21800" y1="14200" x2="30500" y2="26700"/>
                        <a14:foregroundMark x1="30500" y1="26700" x2="36100" y2="39800"/>
                        <a14:foregroundMark x1="36100" y1="39800" x2="70900" y2="91600"/>
                        <a14:foregroundMark x1="18700" y1="24700" x2="12000" y2="40100"/>
                        <a14:foregroundMark x1="12000" y1="40100" x2="21000" y2="35400"/>
                        <a14:foregroundMark x1="21000" y1="35400" x2="25400" y2="41500"/>
                        <a14:foregroundMark x1="25400" y1="41500" x2="26200" y2="50800"/>
                        <a14:foregroundMark x1="11700" y1="52800" x2="10700" y2="62600"/>
                        <a14:foregroundMark x1="10700" y1="62600" x2="21700" y2="55400"/>
                        <a14:foregroundMark x1="21700" y1="55400" x2="24800" y2="67600"/>
                        <a14:foregroundMark x1="24800" y1="67600" x2="24400" y2="75200"/>
                        <a14:foregroundMark x1="24400" y1="75200" x2="35700" y2="57400"/>
                        <a14:foregroundMark x1="35700" y1="57400" x2="34700" y2="86200"/>
                        <a14:foregroundMark x1="34700" y1="86200" x2="34600" y2="86200"/>
                        <a14:foregroundMark x1="43000" y1="63500" x2="36600" y2="92400"/>
                        <a14:foregroundMark x1="36600" y1="92400" x2="47400" y2="67500"/>
                        <a14:foregroundMark x1="47400" y1="67500" x2="51100" y2="87900"/>
                        <a14:foregroundMark x1="51100" y1="87900" x2="54900" y2="84700"/>
                        <a14:foregroundMark x1="44700" y1="97000" x2="44700" y2="97000"/>
                        <a14:foregroundMark x1="40800" y1="97200" x2="48500" y2="97300"/>
                        <a14:foregroundMark x1="98905" y1="43883" x2="99005" y2="44200"/>
                        <a14:foregroundMark x1="96261" y1="35500" x2="96372" y2="35853"/>
                        <a14:foregroundMark x1="96103" y1="35000" x2="96261" y2="35500"/>
                        <a14:foregroundMark x1="95560" y1="33279" x2="96103" y2="35000"/>
                        <a14:foregroundMark x1="94400" y1="29600" x2="95211" y2="32170"/>
                        <a14:foregroundMark x1="98983" y1="45000" x2="93600" y2="68100"/>
                        <a14:foregroundMark x1="8200" y1="56500" x2="8200" y2="56500"/>
                        <a14:backgroundMark x1="10200" y1="6400" x2="10200" y2="6400"/>
                        <a14:backgroundMark x1="2400" y1="13600" x2="8200" y2="7300"/>
                        <a14:backgroundMark x1="8490" y1="18116" x2="8500" y2="18500"/>
                        <a14:backgroundMark x1="8200" y1="7300" x2="8484" y2="17901"/>
                        <a14:backgroundMark x1="8500" y1="18500" x2="8309" y2="19065"/>
                        <a14:backgroundMark x1="8533" y1="17869" x2="8900" y2="16700"/>
                        <a14:backgroundMark x1="8171" y1="19021" x2="8463" y2="18091"/>
                        <a14:backgroundMark x1="94300" y1="23800" x2="94700" y2="23800"/>
                        <a14:backgroundMark x1="96700" y1="24000" x2="98000" y2="30400"/>
                        <a14:backgroundMark x1="98000" y1="30900" x2="98800" y2="35000"/>
                        <a14:backgroundMark x1="83400" y1="90600" x2="88300" y2="95700"/>
                        <a14:backgroundMark x1="88300" y1="95700" x2="80700" y2="92100"/>
                        <a14:backgroundMark x1="80700" y1="92100" x2="60500" y2="99900"/>
                        <a14:backgroundMark x1="86100" y1="88900" x2="91600" y2="84400"/>
                        <a14:backgroundMark x1="91600" y1="84400" x2="98600" y2="70600"/>
                        <a14:backgroundMark x1="98600" y1="70600" x2="99700" y2="63300"/>
                        <a14:backgroundMark x1="94200" y1="27200" x2="94200" y2="27200"/>
                        <a14:backgroundMark x1="94200" y1="27200" x2="93900" y2="26000"/>
                        <a14:backgroundMark x1="94700" y1="27400" x2="94700" y2="25100"/>
                        <a14:backgroundMark x1="94000" y1="26400" x2="95400" y2="28200"/>
                        <a14:backgroundMark x1="96700" y1="31100" x2="98800" y2="33500"/>
                        <a14:backgroundMark x1="98100" y1="35500" x2="99800" y2="43700"/>
                        <a14:backgroundMark x1="98100" y1="35500" x2="98100" y2="35500"/>
                        <a14:backgroundMark x1="98000" y1="35000" x2="98000" y2="35000"/>
                        <a14:backgroundMark x1="97800" y1="35900" x2="97800" y2="35900"/>
                        <a14:backgroundMark x1="97400" y1="31300" x2="95900" y2="29100"/>
                        <a14:backgroundMark x1="93200" y1="25600" x2="93900" y2="26700"/>
                        <a14:backgroundMark x1="97600" y1="35000" x2="98300" y2="36000"/>
                        <a14:backgroundMark x1="99400" y1="44200" x2="99400" y2="45000"/>
                        <a14:backgroundMark x1="53200" y1="99700" x2="52100" y2="9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670" y="3382823"/>
            <a:ext cx="2739209" cy="27392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95E5D1-8395-4103-BF6A-2566695BEE88}"/>
              </a:ext>
            </a:extLst>
          </p:cNvPr>
          <p:cNvSpPr txBox="1"/>
          <p:nvPr/>
        </p:nvSpPr>
        <p:spPr>
          <a:xfrm>
            <a:off x="582540" y="6122032"/>
            <a:ext cx="358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Presenter: Nataliya Korzhuk</a:t>
            </a:r>
          </a:p>
        </p:txBody>
      </p:sp>
    </p:spTree>
    <p:extLst>
      <p:ext uri="{BB962C8B-B14F-4D97-AF65-F5344CB8AC3E}">
        <p14:creationId xmlns:p14="http://schemas.microsoft.com/office/powerpoint/2010/main" val="4025382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2">
            <a:extLst>
              <a:ext uri="{FF2B5EF4-FFF2-40B4-BE49-F238E27FC236}">
                <a16:creationId xmlns:a16="http://schemas.microsoft.com/office/drawing/2014/main" id="{E7E11A8B-D353-4867-842B-40B7BABC9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4" name="Rectangle 23">
              <a:extLst>
                <a:ext uri="{FF2B5EF4-FFF2-40B4-BE49-F238E27FC236}">
                  <a16:creationId xmlns:a16="http://schemas.microsoft.com/office/drawing/2014/main" id="{F0C50D17-020B-418B-BE67-DC7DEA17D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E9D5520-887C-4E25-9F91-49EBA2FB3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18F2B7A8-426C-439A-A331-D4CB35CE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7" b="1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2" name="Rectangle 26">
            <a:extLst>
              <a:ext uri="{FF2B5EF4-FFF2-40B4-BE49-F238E27FC236}">
                <a16:creationId xmlns:a16="http://schemas.microsoft.com/office/drawing/2014/main" id="{C2E52CAC-158C-4DC7-AA1C-F582FFF73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28">
            <a:extLst>
              <a:ext uri="{FF2B5EF4-FFF2-40B4-BE49-F238E27FC236}">
                <a16:creationId xmlns:a16="http://schemas.microsoft.com/office/drawing/2014/main" id="{83211ECD-2CC2-43D9-A32B-E8669250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84883E-DE01-4FD2-9D8E-6D838F055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GB"/>
              <a:t>End Result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B08C7C-3F5A-4F6A-8DAF-71C55E40B6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888869"/>
              </p:ext>
            </p:extLst>
          </p:nvPr>
        </p:nvGraphicFramePr>
        <p:xfrm>
          <a:off x="680322" y="2336873"/>
          <a:ext cx="5041628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0584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F2FC1F-59DD-4485-9423-8AE0CC12DE4E}"/>
              </a:ext>
            </a:extLst>
          </p:cNvPr>
          <p:cNvSpPr/>
          <p:nvPr/>
        </p:nvSpPr>
        <p:spPr>
          <a:xfrm>
            <a:off x="4318911" y="1622443"/>
            <a:ext cx="3554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  <a:alpha val="59000"/>
                    </a:schemeClr>
                  </a:outerShdw>
                </a:effectLst>
              </a:rPr>
              <a:t>Thank you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F580B0D5-D3C8-4099-8F7B-9ECA827A7D70}"/>
              </a:ext>
            </a:extLst>
          </p:cNvPr>
          <p:cNvSpPr/>
          <p:nvPr/>
        </p:nvSpPr>
        <p:spPr>
          <a:xfrm>
            <a:off x="533504" y="3273133"/>
            <a:ext cx="4731570" cy="2660073"/>
          </a:xfrm>
          <a:prstGeom prst="wedgeEllipseCallout">
            <a:avLst>
              <a:gd name="adj1" fmla="val -43910"/>
              <a:gd name="adj2" fmla="val 73555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7BBD3-4179-4CF6-BEC1-8E958AD62115}"/>
              </a:ext>
            </a:extLst>
          </p:cNvPr>
          <p:cNvSpPr txBox="1"/>
          <p:nvPr/>
        </p:nvSpPr>
        <p:spPr>
          <a:xfrm>
            <a:off x="1371599" y="4218450"/>
            <a:ext cx="3439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n>
                  <a:solidFill>
                    <a:srgbClr val="C08B60"/>
                  </a:solidFill>
                </a:ln>
                <a:solidFill>
                  <a:srgbClr val="FAB73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6169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EBB6E-6EB3-461F-93C0-11CA7282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KTP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D669309-1319-4CD0-975E-CB298667E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40526"/>
            <a:ext cx="5094833" cy="3865419"/>
          </a:xfrm>
        </p:spPr>
        <p:txBody>
          <a:bodyPr/>
          <a:lstStyle/>
          <a:p>
            <a:r>
              <a:rPr lang="en-GB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Transfer Partnership - a </a:t>
            </a:r>
            <a:r>
              <a:rPr lang="en-US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to encourage collaboration between businesses and universities in the United Kingdom</a:t>
            </a:r>
            <a:r>
              <a:rPr lang="en-GB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Partly funded by government, partly by the university and the business.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227DF-5C0E-4411-8A0E-7CECEC628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61" y="2971630"/>
            <a:ext cx="3264310" cy="11928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E2C86E-29DE-4A73-8626-88403A92D176}"/>
              </a:ext>
            </a:extLst>
          </p:cNvPr>
          <p:cNvSpPr/>
          <p:nvPr/>
        </p:nvSpPr>
        <p:spPr>
          <a:xfrm>
            <a:off x="4815657" y="5280275"/>
            <a:ext cx="29085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Knowledge Base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8935D4-A335-44D2-84F4-E46244EFF5E0}"/>
              </a:ext>
            </a:extLst>
          </p:cNvPr>
          <p:cNvSpPr/>
          <p:nvPr/>
        </p:nvSpPr>
        <p:spPr>
          <a:xfrm>
            <a:off x="8603686" y="5285851"/>
            <a:ext cx="2908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Company</a:t>
            </a:r>
            <a:endParaRPr lang="en-US" sz="36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49BDF1"/>
              </a:solidFill>
            </a:endParaRP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1BA4FAE3-A0BB-43A4-AF2C-DD8A9BBDBA2C}"/>
              </a:ext>
            </a:extLst>
          </p:cNvPr>
          <p:cNvSpPr/>
          <p:nvPr/>
        </p:nvSpPr>
        <p:spPr>
          <a:xfrm rot="19533529">
            <a:off x="6462114" y="4754884"/>
            <a:ext cx="1643974" cy="112257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0B4E8EFD-4127-4D00-9166-56F55061B82E}"/>
              </a:ext>
            </a:extLst>
          </p:cNvPr>
          <p:cNvSpPr/>
          <p:nvPr/>
        </p:nvSpPr>
        <p:spPr>
          <a:xfrm rot="1939025">
            <a:off x="8517376" y="4764417"/>
            <a:ext cx="1643974" cy="112257"/>
          </a:xfrm>
          <a:prstGeom prst="left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054B9C51-D8EA-4E4E-8305-C2B3C224041C}"/>
              </a:ext>
            </a:extLst>
          </p:cNvPr>
          <p:cNvSpPr/>
          <p:nvPr/>
        </p:nvSpPr>
        <p:spPr>
          <a:xfrm>
            <a:off x="7446241" y="5909691"/>
            <a:ext cx="1643974" cy="112257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B79FFB-3B9C-4A45-B484-9BF1B2613635}"/>
              </a:ext>
            </a:extLst>
          </p:cNvPr>
          <p:cNvSpPr/>
          <p:nvPr/>
        </p:nvSpPr>
        <p:spPr>
          <a:xfrm>
            <a:off x="4815657" y="3822102"/>
            <a:ext cx="2908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AHRC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C8EC5CD0-0906-42E3-BF24-9079499D9F4C}"/>
              </a:ext>
            </a:extLst>
          </p:cNvPr>
          <p:cNvSpPr/>
          <p:nvPr/>
        </p:nvSpPr>
        <p:spPr>
          <a:xfrm rot="5400000">
            <a:off x="5860334" y="4736266"/>
            <a:ext cx="625956" cy="112257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3DB78D-DD1B-4A05-BD24-1907B5E06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486" y="5793941"/>
            <a:ext cx="2475875" cy="5757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E8D14D-5F43-476B-B98B-7C1998A5CA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301" y="5420979"/>
            <a:ext cx="2014669" cy="132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1">
            <a:extLst>
              <a:ext uri="{FF2B5EF4-FFF2-40B4-BE49-F238E27FC236}">
                <a16:creationId xmlns:a16="http://schemas.microsoft.com/office/drawing/2014/main" id="{A00FF9E7-8E46-4DC0-93DA-60BE0E460B2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956701A1-F27E-4182-9578-B57ACF9D3C3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BC19C67-025A-4A22-BDB0-4CE8FD806F7E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7" name="Picture 6" descr="A picture containing tool, brush, table, sitting&#10;&#10;Description generated with very high confidence">
            <a:extLst>
              <a:ext uri="{FF2B5EF4-FFF2-40B4-BE49-F238E27FC236}">
                <a16:creationId xmlns:a16="http://schemas.microsoft.com/office/drawing/2014/main" id="{CA7A08AC-352A-40FB-A427-B41441EA9A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25" r="4" b="8558"/>
          <a:stretch/>
        </p:blipFill>
        <p:spPr>
          <a:xfrm>
            <a:off x="7803574" y="2646135"/>
            <a:ext cx="3508570" cy="329005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5" name="Picture 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11A27E30-3629-4771-84BE-0F94E3424B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5" t="1" r="-418" b="2"/>
          <a:stretch/>
        </p:blipFill>
        <p:spPr>
          <a:xfrm>
            <a:off x="7803574" y="609600"/>
            <a:ext cx="3545952" cy="172727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0" name="Rectangle 15">
            <a:extLst>
              <a:ext uri="{FF2B5EF4-FFF2-40B4-BE49-F238E27FC236}">
                <a16:creationId xmlns:a16="http://schemas.microsoft.com/office/drawing/2014/main" id="{CD913264-54ED-4FC1-AD22-DAD435060D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8E6B0E65-BA50-47AD-B2B4-9FEB58F4B7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61303-B6B4-4912-9893-BF835ADE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en-GB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991B0-F696-48E5-80EC-DF3211268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897123" cy="3599316"/>
          </a:xfrm>
        </p:spPr>
        <p:txBody>
          <a:bodyPr>
            <a:normAutofit/>
          </a:bodyPr>
          <a:lstStyle/>
          <a:p>
            <a:r>
              <a:rPr lang="en-GB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idea – effective deposition of mass spectrometry matrix (fine powdered chemical)</a:t>
            </a:r>
          </a:p>
          <a:p>
            <a:endParaRPr lang="en-GB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 developed into an idea for a new device that would use conventional fingerprint powders to visualise fingerprints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6E0F68-F7E6-42B3-86F1-AE12D67DE74D}"/>
              </a:ext>
            </a:extLst>
          </p:cNvPr>
          <p:cNvSpPr txBox="1"/>
          <p:nvPr/>
        </p:nvSpPr>
        <p:spPr>
          <a:xfrm>
            <a:off x="7756371" y="2336873"/>
            <a:ext cx="336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MALDI matrix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0CA2EE-FF02-4852-9604-3FF2CE2733A5}"/>
              </a:ext>
            </a:extLst>
          </p:cNvPr>
          <p:cNvSpPr txBox="1"/>
          <p:nvPr/>
        </p:nvSpPr>
        <p:spPr>
          <a:xfrm>
            <a:off x="7732769" y="5936189"/>
            <a:ext cx="336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Conventional fingerprint powder</a:t>
            </a:r>
          </a:p>
        </p:txBody>
      </p:sp>
    </p:spTree>
    <p:extLst>
      <p:ext uri="{BB962C8B-B14F-4D97-AF65-F5344CB8AC3E}">
        <p14:creationId xmlns:p14="http://schemas.microsoft.com/office/powerpoint/2010/main" val="97273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6" descr="A close up of a building&#10;&#10;Description generated with very high confidence">
            <a:extLst>
              <a:ext uri="{FF2B5EF4-FFF2-40B4-BE49-F238E27FC236}">
                <a16:creationId xmlns:a16="http://schemas.microsoft.com/office/drawing/2014/main" id="{788AA1B3-B550-4293-AFAE-9F844E5184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9" name="Picture 2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BC6ED49-FE9D-40E5-B5C8-6674E3690C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50" name="Picture 3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A71D742-784E-4215-B79D-1BA74CDEAE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51" name="Rectangle 32">
            <a:extLst>
              <a:ext uri="{FF2B5EF4-FFF2-40B4-BE49-F238E27FC236}">
                <a16:creationId xmlns:a16="http://schemas.microsoft.com/office/drawing/2014/main" id="{C745E79F-C788-4095-B47D-18ED4B45EB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34">
            <a:extLst>
              <a:ext uri="{FF2B5EF4-FFF2-40B4-BE49-F238E27FC236}">
                <a16:creationId xmlns:a16="http://schemas.microsoft.com/office/drawing/2014/main" id="{EB423749-E657-4939-9195-422E2100F0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3" name="Group 36">
            <a:extLst>
              <a:ext uri="{FF2B5EF4-FFF2-40B4-BE49-F238E27FC236}">
                <a16:creationId xmlns:a16="http://schemas.microsoft.com/office/drawing/2014/main" id="{100C23FD-E637-4D3A-8240-2A9B0AB657B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38" name="Rectangle 37">
              <a:extLst>
                <a:ext uri="{FF2B5EF4-FFF2-40B4-BE49-F238E27FC236}">
                  <a16:creationId xmlns:a16="http://schemas.microsoft.com/office/drawing/2014/main" id="{3DF7FEBF-5D56-4257-9FAB-F387FBBC6E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A close up of a building&#10;&#10;Description generated with very high confidence">
              <a:extLst>
                <a:ext uri="{FF2B5EF4-FFF2-40B4-BE49-F238E27FC236}">
                  <a16:creationId xmlns:a16="http://schemas.microsoft.com/office/drawing/2014/main" id="{37044C95-627C-46BD-9F9D-7BA11806F80F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4" name="Rectangle 40">
            <a:extLst>
              <a:ext uri="{FF2B5EF4-FFF2-40B4-BE49-F238E27FC236}">
                <a16:creationId xmlns:a16="http://schemas.microsoft.com/office/drawing/2014/main" id="{8269D27C-F10E-4415-B3CC-F6E3C62753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" name="Picture 4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AF35E2B-C716-40DB-88B4-5995477286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pic>
        <p:nvPicPr>
          <p:cNvPr id="9" name="Picture 8" descr="A picture containing indoor, floor, ground, person&#10;&#10;Description generated with very high confidence">
            <a:extLst>
              <a:ext uri="{FF2B5EF4-FFF2-40B4-BE49-F238E27FC236}">
                <a16:creationId xmlns:a16="http://schemas.microsoft.com/office/drawing/2014/main" id="{8D4437B6-EE69-4880-A61D-F9C0E6F5BB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" r="2" b="667"/>
          <a:stretch/>
        </p:blipFill>
        <p:spPr>
          <a:xfrm>
            <a:off x="5449575" y="488844"/>
            <a:ext cx="3368936" cy="3526040"/>
          </a:xfrm>
          <a:prstGeom prst="rect">
            <a:avLst/>
          </a:prstGeom>
        </p:spPr>
      </p:pic>
      <p:pic>
        <p:nvPicPr>
          <p:cNvPr id="22" name="Picture 21" descr="A close up of a window&#10;&#10;Description generated with high confidence">
            <a:extLst>
              <a:ext uri="{FF2B5EF4-FFF2-40B4-BE49-F238E27FC236}">
                <a16:creationId xmlns:a16="http://schemas.microsoft.com/office/drawing/2014/main" id="{375AFAC3-E8B9-4E22-8253-F0C60710DBD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r="39184" b="-2"/>
          <a:stretch/>
        </p:blipFill>
        <p:spPr>
          <a:xfrm>
            <a:off x="8967680" y="2666029"/>
            <a:ext cx="2739691" cy="3712587"/>
          </a:xfrm>
          <a:prstGeom prst="rect">
            <a:avLst/>
          </a:prstGeom>
        </p:spPr>
      </p:pic>
      <p:sp>
        <p:nvSpPr>
          <p:cNvPr id="56" name="Rectangle 44">
            <a:extLst>
              <a:ext uri="{FF2B5EF4-FFF2-40B4-BE49-F238E27FC236}">
                <a16:creationId xmlns:a16="http://schemas.microsoft.com/office/drawing/2014/main" id="{AA505DC8-DCD7-480F-9344-3F895F091B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79" y="488844"/>
            <a:ext cx="2739690" cy="202283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8C7D8C9-D085-40D4-9C3B-BBD3F8143EC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8" y="4169238"/>
            <a:ext cx="3378077" cy="220937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brush&#10;&#10;Description generated with high confidence">
            <a:extLst>
              <a:ext uri="{FF2B5EF4-FFF2-40B4-BE49-F238E27FC236}">
                <a16:creationId xmlns:a16="http://schemas.microsoft.com/office/drawing/2014/main" id="{3C774E09-97C8-42B8-A1EB-66C598B225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r="11599" b="-3"/>
          <a:stretch/>
        </p:blipFill>
        <p:spPr>
          <a:xfrm>
            <a:off x="8967679" y="488844"/>
            <a:ext cx="2739690" cy="2022832"/>
          </a:xfrm>
          <a:prstGeom prst="rect">
            <a:avLst/>
          </a:prstGeom>
        </p:spPr>
      </p:pic>
      <p:pic>
        <p:nvPicPr>
          <p:cNvPr id="4" name="Picture 3" descr="A picture containing window, person, indoor&#10;&#10;Description generated with high confidence">
            <a:extLst>
              <a:ext uri="{FF2B5EF4-FFF2-40B4-BE49-F238E27FC236}">
                <a16:creationId xmlns:a16="http://schemas.microsoft.com/office/drawing/2014/main" id="{F0D40353-AF4C-4498-82D1-3FA09A98B2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" r="-2" b="-2"/>
          <a:stretch/>
        </p:blipFill>
        <p:spPr>
          <a:xfrm>
            <a:off x="5449198" y="4169238"/>
            <a:ext cx="3378077" cy="22093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E7CD6-CE1B-4D66-B227-380DC5717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419647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Problem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619A9-CEC7-4E74-A213-5BCC986E152F}"/>
              </a:ext>
            </a:extLst>
          </p:cNvPr>
          <p:cNvSpPr txBox="1"/>
          <p:nvPr/>
        </p:nvSpPr>
        <p:spPr>
          <a:xfrm>
            <a:off x="680321" y="2336873"/>
            <a:ext cx="41242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Contamination with surface dust/dirt</a:t>
            </a:r>
          </a:p>
          <a:p>
            <a:pPr marL="40005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Cross-contamination (possibly with DNA) through brush contact</a:t>
            </a:r>
          </a:p>
          <a:p>
            <a:pPr marL="40005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Accidental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overpowdering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or damaging the print </a:t>
            </a:r>
          </a:p>
          <a:p>
            <a:pPr marL="40005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Inability to use brush in wet conditions</a:t>
            </a:r>
          </a:p>
        </p:txBody>
      </p:sp>
    </p:spTree>
    <p:extLst>
      <p:ext uri="{BB962C8B-B14F-4D97-AF65-F5344CB8AC3E}">
        <p14:creationId xmlns:p14="http://schemas.microsoft.com/office/powerpoint/2010/main" val="219374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building&#10;&#10;Description generated with very high confidence">
            <a:extLst>
              <a:ext uri="{FF2B5EF4-FFF2-40B4-BE49-F238E27FC236}">
                <a16:creationId xmlns:a16="http://schemas.microsoft.com/office/drawing/2014/main" id="{CC0BEA51-7146-4F64-94FB-1A86C01948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9F94F9F-C18F-4389-8ADA-81EFB1781A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A6B89DC-0391-4517-B9A1-50CCC95631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5CBF1EE-28EC-4EA5-866E-499284FC29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DBA20C-6FEF-462F-A277-F14F14BEE2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F4B25E-E421-4D1A-B48D-AEDDB332C0A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3" name="Rectangle 22">
              <a:extLst>
                <a:ext uri="{FF2B5EF4-FFF2-40B4-BE49-F238E27FC236}">
                  <a16:creationId xmlns:a16="http://schemas.microsoft.com/office/drawing/2014/main" id="{0223A324-0B3C-4E08-AE86-78CBED3038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A close up of a building&#10;&#10;Description generated with very high confidence">
              <a:extLst>
                <a:ext uri="{FF2B5EF4-FFF2-40B4-BE49-F238E27FC236}">
                  <a16:creationId xmlns:a16="http://schemas.microsoft.com/office/drawing/2014/main" id="{D29A420F-15CD-4ED5-AC4B-6D6E4E9ED210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5968896-42A9-4229-A602-D9874B8AB5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79" y="1"/>
            <a:ext cx="4641022" cy="68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EF8F8381-641D-4D7B-8B6C-893F5DD87C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25175"/>
          <a:stretch/>
        </p:blipFill>
        <p:spPr>
          <a:xfrm>
            <a:off x="8188212" y="753590"/>
            <a:ext cx="3360531" cy="2514542"/>
          </a:xfrm>
          <a:prstGeom prst="rect">
            <a:avLst/>
          </a:prstGeom>
        </p:spPr>
      </p:pic>
      <p:pic>
        <p:nvPicPr>
          <p:cNvPr id="5" name="Picture 4" descr="A picture containing outdoor, grass, ground, sky&#10;&#10;Description generated with very high confidence">
            <a:extLst>
              <a:ext uri="{FF2B5EF4-FFF2-40B4-BE49-F238E27FC236}">
                <a16:creationId xmlns:a16="http://schemas.microsoft.com/office/drawing/2014/main" id="{7232A69F-2250-4961-AF6B-114904F43F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63" r="-2" b="23589"/>
          <a:stretch/>
        </p:blipFill>
        <p:spPr>
          <a:xfrm>
            <a:off x="8188213" y="3589866"/>
            <a:ext cx="3360530" cy="251450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F4995E6-BA9A-457F-BC4E-5425E1B2A2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" name="Picture 2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731E9AB-1EEF-493E-A060-E9B54C1BA3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B1779A-D084-4B95-B49E-0CDC68930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Impact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12AD4-DE09-4234-9AAE-A78BADBF969B}"/>
              </a:ext>
            </a:extLst>
          </p:cNvPr>
          <p:cNvSpPr txBox="1"/>
          <p:nvPr/>
        </p:nvSpPr>
        <p:spPr>
          <a:xfrm>
            <a:off x="680321" y="2336873"/>
            <a:ext cx="6423211" cy="359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0005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Fingerprints - a source of DNA material</a:t>
            </a:r>
          </a:p>
          <a:p>
            <a:pPr marL="40005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11,212 serious crimes per police force recorded between 2016-2017, that is 934 per month</a:t>
            </a:r>
          </a:p>
          <a:p>
            <a:pPr marL="40005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Currently implemented practices – powdering last and disposable brushes</a:t>
            </a:r>
          </a:p>
          <a:p>
            <a:pPr marL="40005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Single-use brushes – available hardly ever used</a:t>
            </a:r>
          </a:p>
          <a:p>
            <a:pPr marL="40005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Potential costs– over £2k per police force per month spent on disposable brushes only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AD0C92-9053-463D-93B8-57B5464CC997}"/>
              </a:ext>
            </a:extLst>
          </p:cNvPr>
          <p:cNvSpPr txBox="1"/>
          <p:nvPr/>
        </p:nvSpPr>
        <p:spPr>
          <a:xfrm>
            <a:off x="8051943" y="3200277"/>
            <a:ext cx="3017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Image: http://www.safariland.com</a:t>
            </a:r>
          </a:p>
        </p:txBody>
      </p:sp>
    </p:spTree>
    <p:extLst>
      <p:ext uri="{BB962C8B-B14F-4D97-AF65-F5344CB8AC3E}">
        <p14:creationId xmlns:p14="http://schemas.microsoft.com/office/powerpoint/2010/main" val="63939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16074-9607-4279-978F-EBB27870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53FEF-0046-465F-9174-8AF36A5B7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CSI would visit 3-4 crime scenes per day on average, 20 years ago it could be 20-30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every crime scene is searched for fingerprints, and out of those recovered, only about 10% are detailed enough to be used as evidence in court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 devices that can visualise a fingerprint without coming into contact with the surface, but currently remain to be an expensive (and not easily portable) tech</a:t>
            </a:r>
          </a:p>
        </p:txBody>
      </p:sp>
    </p:spTree>
    <p:extLst>
      <p:ext uri="{BB962C8B-B14F-4D97-AF65-F5344CB8AC3E}">
        <p14:creationId xmlns:p14="http://schemas.microsoft.com/office/powerpoint/2010/main" val="34410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A close up of a building&#10;&#10;Description generated with very high confidence">
            <a:extLst>
              <a:ext uri="{FF2B5EF4-FFF2-40B4-BE49-F238E27FC236}">
                <a16:creationId xmlns:a16="http://schemas.microsoft.com/office/drawing/2014/main" id="{AF1E9919-2E6F-4F78-943F-B3DAF059A0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Picture 6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B854A32-A2FC-4AC1-B345-57798A0AEA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64" name="Picture 6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B08F811-177E-4A27-B4FD-BBDB99BEE2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7AF498A6-A632-436A-9DA0-1933AA8B8C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0B8DA4F-81CC-433C-829A-3E43D395BE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1C39279-0844-4449-9E8A-D5887E2C0ED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1" name="Rectangle 70">
              <a:extLst>
                <a:ext uri="{FF2B5EF4-FFF2-40B4-BE49-F238E27FC236}">
                  <a16:creationId xmlns:a16="http://schemas.microsoft.com/office/drawing/2014/main" id="{82280054-A512-409E-871B-6FCD2BDFEE1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 descr="A close up of a building&#10;&#10;Description generated with very high confidence">
              <a:extLst>
                <a:ext uri="{FF2B5EF4-FFF2-40B4-BE49-F238E27FC236}">
                  <a16:creationId xmlns:a16="http://schemas.microsoft.com/office/drawing/2014/main" id="{C8D8ED6C-7D5C-4A8F-B7A9-F9B377837155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F22ADEB1-FA3F-4DF3-9262-AD3354840F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E00D125-CF0E-45BC-BE53-0F8CEE70B6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34098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460B8DA-1FCF-410E-8316-F2B19745FE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0EC0321-A52A-446B-8519-BA5D628A74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9375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EA0E5DFF-1ED1-4249-8C5E-6F3096E8152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9" r="6843" b="-3"/>
          <a:stretch/>
        </p:blipFill>
        <p:spPr>
          <a:xfrm>
            <a:off x="-2" y="-2"/>
            <a:ext cx="2877490" cy="419893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8" name="Picture 7" descr="A close up of a bowl&#10;&#10;Description generated with high confidence">
            <a:extLst>
              <a:ext uri="{FF2B5EF4-FFF2-40B4-BE49-F238E27FC236}">
                <a16:creationId xmlns:a16="http://schemas.microsoft.com/office/drawing/2014/main" id="{04D8E953-EF19-40A6-A6EA-2C35258723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6" r="17884" b="1"/>
          <a:stretch/>
        </p:blipFill>
        <p:spPr>
          <a:xfrm>
            <a:off x="6085242" y="2"/>
            <a:ext cx="2882845" cy="418753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DCCCE3-2ADB-4D55-9C78-6E8869FDC45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28925" b="-3"/>
          <a:stretch/>
        </p:blipFill>
        <p:spPr>
          <a:xfrm>
            <a:off x="3037359" y="2"/>
            <a:ext cx="2882845" cy="418753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DA8CBD-211B-47CE-B054-583DCEDC1DB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7" r="20069" b="-3"/>
          <a:stretch/>
        </p:blipFill>
        <p:spPr>
          <a:xfrm>
            <a:off x="9111715" y="1"/>
            <a:ext cx="3077109" cy="418753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5BAD44-7CCC-46DC-A263-ED5B4B78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9410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Development and challenges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C4C26-1BE7-40F4-BCF8-16DC51242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5433742"/>
            <a:ext cx="8133478" cy="4065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1800" dirty="0"/>
              <a:t>Powder type</a:t>
            </a:r>
          </a:p>
        </p:txBody>
      </p:sp>
    </p:spTree>
    <p:extLst>
      <p:ext uri="{BB962C8B-B14F-4D97-AF65-F5344CB8AC3E}">
        <p14:creationId xmlns:p14="http://schemas.microsoft.com/office/powerpoint/2010/main" val="34616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6DB6770-8F8D-4506-A3D8-34550B428C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1" t="7670" r="62862" b="62204"/>
          <a:stretch/>
        </p:blipFill>
        <p:spPr>
          <a:xfrm>
            <a:off x="8092985" y="1992680"/>
            <a:ext cx="2362034" cy="2250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5BAD44-7CCC-46DC-A263-ED5B4B78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7" y="628590"/>
            <a:ext cx="8288035" cy="8503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Development and challenges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C4C26-1BE7-40F4-BCF8-16DC51242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391" y="1500060"/>
            <a:ext cx="1262611" cy="471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Patterns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361511-4F01-4A04-AF38-6D0168DC3599}"/>
              </a:ext>
            </a:extLst>
          </p:cNvPr>
          <p:cNvSpPr txBox="1"/>
          <p:nvPr/>
        </p:nvSpPr>
        <p:spPr>
          <a:xfrm>
            <a:off x="8092985" y="4650054"/>
            <a:ext cx="2313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 pattern - impression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3B2B4CB-5561-4E76-A57C-5DA64AE30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3787390"/>
              </p:ext>
            </p:extLst>
          </p:nvPr>
        </p:nvGraphicFramePr>
        <p:xfrm>
          <a:off x="196948" y="1843983"/>
          <a:ext cx="7362092" cy="4516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DC2741D-F2FA-4A7F-94C8-E73793AF98D8}"/>
              </a:ext>
            </a:extLst>
          </p:cNvPr>
          <p:cNvSpPr txBox="1"/>
          <p:nvPr/>
        </p:nvSpPr>
        <p:spPr>
          <a:xfrm>
            <a:off x="3155007" y="5613009"/>
            <a:ext cx="1659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Test Patterns</a:t>
            </a:r>
          </a:p>
        </p:txBody>
      </p:sp>
    </p:spTree>
    <p:extLst>
      <p:ext uri="{BB962C8B-B14F-4D97-AF65-F5344CB8AC3E}">
        <p14:creationId xmlns:p14="http://schemas.microsoft.com/office/powerpoint/2010/main" val="950384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0E397-BA90-4DB9-95FF-91310042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process</a:t>
            </a:r>
          </a:p>
        </p:txBody>
      </p:sp>
      <p:pic>
        <p:nvPicPr>
          <p:cNvPr id="1026" name="Picture 2" descr="UCD-Process-624x534.png (624×534)">
            <a:extLst>
              <a:ext uri="{FF2B5EF4-FFF2-40B4-BE49-F238E27FC236}">
                <a16:creationId xmlns:a16="http://schemas.microsoft.com/office/drawing/2014/main" id="{0C1DD5BC-57D5-4EE1-AE7D-FFE90825B7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93053"/>
            <a:ext cx="6096000" cy="521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EBE09D-F833-474A-BF26-BDD83046D0C8}"/>
              </a:ext>
            </a:extLst>
          </p:cNvPr>
          <p:cNvSpPr txBox="1"/>
          <p:nvPr/>
        </p:nvSpPr>
        <p:spPr>
          <a:xfrm>
            <a:off x="5943600" y="2971800"/>
            <a:ext cx="41833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Involving the user early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Staying in touch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Future user trials</a:t>
            </a:r>
          </a:p>
        </p:txBody>
      </p:sp>
    </p:spTree>
    <p:extLst>
      <p:ext uri="{BB962C8B-B14F-4D97-AF65-F5344CB8AC3E}">
        <p14:creationId xmlns:p14="http://schemas.microsoft.com/office/powerpoint/2010/main" val="190633889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Custom 4">
      <a:dk1>
        <a:srgbClr val="12334A"/>
      </a:dk1>
      <a:lt1>
        <a:sysClr val="window" lastClr="FFFFFF"/>
      </a:lt1>
      <a:dk2>
        <a:srgbClr val="70A1C0"/>
      </a:dk2>
      <a:lt2>
        <a:srgbClr val="DFE3E5"/>
      </a:lt2>
      <a:accent1>
        <a:srgbClr val="1CADE4"/>
      </a:accent1>
      <a:accent2>
        <a:srgbClr val="75B5E4"/>
      </a:accent2>
      <a:accent3>
        <a:srgbClr val="A8EBEF"/>
      </a:accent3>
      <a:accent4>
        <a:srgbClr val="8CD6C0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1665</TotalTime>
  <Words>542</Words>
  <Application>Microsoft Office PowerPoint</Application>
  <PresentationFormat>Widescreen</PresentationFormat>
  <Paragraphs>69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Trebuchet MS</vt:lpstr>
      <vt:lpstr>Wingdings</vt:lpstr>
      <vt:lpstr>Berlin</vt:lpstr>
      <vt:lpstr>Re-inventing the brush:</vt:lpstr>
      <vt:lpstr>KTP</vt:lpstr>
      <vt:lpstr>Background</vt:lpstr>
      <vt:lpstr>Problem</vt:lpstr>
      <vt:lpstr>Impact</vt:lpstr>
      <vt:lpstr>Did you know?</vt:lpstr>
      <vt:lpstr>Development and challenges</vt:lpstr>
      <vt:lpstr>Development and challenges</vt:lpstr>
      <vt:lpstr>Design process</vt:lpstr>
      <vt:lpstr>End Result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Fingerprint powder deposition device</dc:title>
  <dc:creator>Nataliya Korzhuk - Consolite</dc:creator>
  <cp:lastModifiedBy>Nataliya Korzhuk - Consolite</cp:lastModifiedBy>
  <cp:revision>189</cp:revision>
  <dcterms:created xsi:type="dcterms:W3CDTF">2017-11-27T08:20:20Z</dcterms:created>
  <dcterms:modified xsi:type="dcterms:W3CDTF">2018-05-11T10:36:04Z</dcterms:modified>
</cp:coreProperties>
</file>